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5" r:id="rId5"/>
    <p:sldId id="260" r:id="rId6"/>
    <p:sldId id="261" r:id="rId7"/>
    <p:sldId id="262" r:id="rId8"/>
    <p:sldId id="267" r:id="rId9"/>
    <p:sldId id="268" r:id="rId10"/>
    <p:sldId id="263" r:id="rId11"/>
    <p:sldId id="264" r:id="rId12"/>
    <p:sldId id="269" r:id="rId13"/>
    <p:sldId id="270" r:id="rId14"/>
    <p:sldId id="271" r:id="rId15"/>
    <p:sldId id="265" r:id="rId16"/>
    <p:sldId id="272" r:id="rId17"/>
    <p:sldId id="273" r:id="rId18"/>
    <p:sldId id="266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84"/>
  </p:normalViewPr>
  <p:slideViewPr>
    <p:cSldViewPr snapToGrid="0" snapToObjects="1">
      <p:cViewPr varScale="1">
        <p:scale>
          <a:sx n="78" d="100"/>
          <a:sy n="78" d="100"/>
        </p:scale>
        <p:origin x="153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13265F-75E1-46A7-99E2-6C337BF5D7E8}" type="doc">
      <dgm:prSet loTypeId="urn:microsoft.com/office/officeart/2016/7/layout/ChevronBlockProcess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041E390-61B7-4A85-97FB-C0FB8967B5B2}">
      <dgm:prSet custT="1"/>
      <dgm:spPr/>
      <dgm:t>
        <a:bodyPr/>
        <a:lstStyle/>
        <a:p>
          <a:r>
            <a:rPr lang="en-US" sz="1600"/>
            <a:t>Think about</a:t>
          </a:r>
        </a:p>
      </dgm:t>
    </dgm:pt>
    <dgm:pt modelId="{381975E5-6B20-433F-9D02-E69C7D81780D}" type="parTrans" cxnId="{8DF9E57F-E44F-45F4-A13E-58890E21DD02}">
      <dgm:prSet/>
      <dgm:spPr/>
      <dgm:t>
        <a:bodyPr/>
        <a:lstStyle/>
        <a:p>
          <a:endParaRPr lang="en-US" sz="1600"/>
        </a:p>
      </dgm:t>
    </dgm:pt>
    <dgm:pt modelId="{DD4E0959-2134-4EF4-A42B-68506ADF9BA7}" type="sibTrans" cxnId="{8DF9E57F-E44F-45F4-A13E-58890E21DD02}">
      <dgm:prSet/>
      <dgm:spPr/>
      <dgm:t>
        <a:bodyPr/>
        <a:lstStyle/>
        <a:p>
          <a:endParaRPr lang="en-US" sz="1600"/>
        </a:p>
      </dgm:t>
    </dgm:pt>
    <dgm:pt modelId="{120FAAC6-E8AF-4577-B7CD-BF959354D89F}">
      <dgm:prSet custT="1"/>
      <dgm:spPr/>
      <dgm:t>
        <a:bodyPr/>
        <a:lstStyle/>
        <a:p>
          <a:r>
            <a:rPr lang="en-US" sz="1600" dirty="0"/>
            <a:t>Think about your wishes </a:t>
          </a:r>
        </a:p>
      </dgm:t>
    </dgm:pt>
    <dgm:pt modelId="{CCC77E8A-EA42-4A0E-8415-1C1AC0A92DB8}" type="parTrans" cxnId="{5825B39E-7BE2-4FC2-985C-A40506A0076D}">
      <dgm:prSet/>
      <dgm:spPr/>
      <dgm:t>
        <a:bodyPr/>
        <a:lstStyle/>
        <a:p>
          <a:endParaRPr lang="en-US" sz="1600"/>
        </a:p>
      </dgm:t>
    </dgm:pt>
    <dgm:pt modelId="{44999BE3-75D8-46CD-9116-0057C4972BC8}" type="sibTrans" cxnId="{5825B39E-7BE2-4FC2-985C-A40506A0076D}">
      <dgm:prSet/>
      <dgm:spPr/>
      <dgm:t>
        <a:bodyPr/>
        <a:lstStyle/>
        <a:p>
          <a:endParaRPr lang="en-US" sz="1600"/>
        </a:p>
      </dgm:t>
    </dgm:pt>
    <dgm:pt modelId="{EE1B0A06-F54B-4584-A17B-615B34539FA9}">
      <dgm:prSet custT="1"/>
      <dgm:spPr/>
      <dgm:t>
        <a:bodyPr/>
        <a:lstStyle/>
        <a:p>
          <a:r>
            <a:rPr lang="en-US" sz="1600"/>
            <a:t>Talk</a:t>
          </a:r>
        </a:p>
      </dgm:t>
    </dgm:pt>
    <dgm:pt modelId="{53C8E5C5-0040-48BC-8AD5-B781BF54982A}" type="parTrans" cxnId="{97FD72F4-ADBC-4AC0-A4E4-E07876CCAB76}">
      <dgm:prSet/>
      <dgm:spPr/>
      <dgm:t>
        <a:bodyPr/>
        <a:lstStyle/>
        <a:p>
          <a:endParaRPr lang="en-US" sz="1600"/>
        </a:p>
      </dgm:t>
    </dgm:pt>
    <dgm:pt modelId="{73748CDE-BB5D-41AD-9BE0-F52B273745F3}" type="sibTrans" cxnId="{97FD72F4-ADBC-4AC0-A4E4-E07876CCAB76}">
      <dgm:prSet/>
      <dgm:spPr/>
      <dgm:t>
        <a:bodyPr/>
        <a:lstStyle/>
        <a:p>
          <a:endParaRPr lang="en-US" sz="1600"/>
        </a:p>
      </dgm:t>
    </dgm:pt>
    <dgm:pt modelId="{BBD959BA-A965-4A7B-BC9E-D89DC9AE2304}">
      <dgm:prSet custT="1"/>
      <dgm:spPr/>
      <dgm:t>
        <a:bodyPr/>
        <a:lstStyle/>
        <a:p>
          <a:r>
            <a:rPr lang="en-US" sz="1600"/>
            <a:t>Talk to family &amp; doctor </a:t>
          </a:r>
        </a:p>
      </dgm:t>
    </dgm:pt>
    <dgm:pt modelId="{8C5CE766-8F6B-417A-92DD-ECDEF0BF292E}" type="parTrans" cxnId="{54CB6EBD-384A-4B56-9E75-9FCCD54EF1DF}">
      <dgm:prSet/>
      <dgm:spPr/>
      <dgm:t>
        <a:bodyPr/>
        <a:lstStyle/>
        <a:p>
          <a:endParaRPr lang="en-US" sz="1600"/>
        </a:p>
      </dgm:t>
    </dgm:pt>
    <dgm:pt modelId="{FF6E7BAB-85BC-4F20-A6F2-954D8DFDBAC0}" type="sibTrans" cxnId="{54CB6EBD-384A-4B56-9E75-9FCCD54EF1DF}">
      <dgm:prSet/>
      <dgm:spPr/>
      <dgm:t>
        <a:bodyPr/>
        <a:lstStyle/>
        <a:p>
          <a:endParaRPr lang="en-US" sz="1600"/>
        </a:p>
      </dgm:t>
    </dgm:pt>
    <dgm:pt modelId="{B0F34C2B-DAB6-4E31-8A42-759023C69FB7}">
      <dgm:prSet custT="1"/>
      <dgm:spPr/>
      <dgm:t>
        <a:bodyPr/>
        <a:lstStyle/>
        <a:p>
          <a:r>
            <a:rPr lang="en-US" sz="1600"/>
            <a:t>Choose</a:t>
          </a:r>
        </a:p>
      </dgm:t>
    </dgm:pt>
    <dgm:pt modelId="{AE0FF710-CC1A-467E-8909-E1E3DFBBEF12}" type="parTrans" cxnId="{E961F703-39C2-468E-8686-3CA529AD8545}">
      <dgm:prSet/>
      <dgm:spPr/>
      <dgm:t>
        <a:bodyPr/>
        <a:lstStyle/>
        <a:p>
          <a:endParaRPr lang="en-US" sz="1600"/>
        </a:p>
      </dgm:t>
    </dgm:pt>
    <dgm:pt modelId="{169CA6A8-B5ED-4E74-817B-B3DBA78A5F46}" type="sibTrans" cxnId="{E961F703-39C2-468E-8686-3CA529AD8545}">
      <dgm:prSet/>
      <dgm:spPr/>
      <dgm:t>
        <a:bodyPr/>
        <a:lstStyle/>
        <a:p>
          <a:endParaRPr lang="en-US" sz="1600"/>
        </a:p>
      </dgm:t>
    </dgm:pt>
    <dgm:pt modelId="{36A105E8-750F-4F43-91D4-98C8B251020E}">
      <dgm:prSet custT="1"/>
      <dgm:spPr/>
      <dgm:t>
        <a:bodyPr/>
        <a:lstStyle/>
        <a:p>
          <a:r>
            <a:rPr lang="en-US" sz="1600"/>
            <a:t>Choose decision-maker </a:t>
          </a:r>
        </a:p>
      </dgm:t>
    </dgm:pt>
    <dgm:pt modelId="{B70F4D00-A0E4-4C56-8A52-BB75BB204603}" type="parTrans" cxnId="{D82872DE-83AF-4B64-B787-8A52E5E3EE8B}">
      <dgm:prSet/>
      <dgm:spPr/>
      <dgm:t>
        <a:bodyPr/>
        <a:lstStyle/>
        <a:p>
          <a:endParaRPr lang="en-US" sz="1600"/>
        </a:p>
      </dgm:t>
    </dgm:pt>
    <dgm:pt modelId="{0183EE56-8215-4627-8561-578C3E0A0A34}" type="sibTrans" cxnId="{D82872DE-83AF-4B64-B787-8A52E5E3EE8B}">
      <dgm:prSet/>
      <dgm:spPr/>
      <dgm:t>
        <a:bodyPr/>
        <a:lstStyle/>
        <a:p>
          <a:endParaRPr lang="en-US" sz="1600"/>
        </a:p>
      </dgm:t>
    </dgm:pt>
    <dgm:pt modelId="{ECEFC5D5-427F-4787-8245-837988CFD403}">
      <dgm:prSet custT="1"/>
      <dgm:spPr/>
      <dgm:t>
        <a:bodyPr/>
        <a:lstStyle/>
        <a:p>
          <a:r>
            <a:rPr lang="en-US" sz="1600"/>
            <a:t>Write</a:t>
          </a:r>
        </a:p>
      </dgm:t>
    </dgm:pt>
    <dgm:pt modelId="{84319938-11F1-4183-9474-D9D44F9AD6BD}" type="parTrans" cxnId="{3208D922-F16C-437A-86EB-CD37A93AB4D9}">
      <dgm:prSet/>
      <dgm:spPr/>
      <dgm:t>
        <a:bodyPr/>
        <a:lstStyle/>
        <a:p>
          <a:endParaRPr lang="en-US" sz="1600"/>
        </a:p>
      </dgm:t>
    </dgm:pt>
    <dgm:pt modelId="{2C881AD9-CBB0-4078-8AFB-E9981FAEDF3F}" type="sibTrans" cxnId="{3208D922-F16C-437A-86EB-CD37A93AB4D9}">
      <dgm:prSet/>
      <dgm:spPr/>
      <dgm:t>
        <a:bodyPr/>
        <a:lstStyle/>
        <a:p>
          <a:endParaRPr lang="en-US" sz="1600"/>
        </a:p>
      </dgm:t>
    </dgm:pt>
    <dgm:pt modelId="{72260D4F-8DE2-4E0B-A898-80B40B36AE10}">
      <dgm:prSet custT="1"/>
      <dgm:spPr/>
      <dgm:t>
        <a:bodyPr/>
        <a:lstStyle/>
        <a:p>
          <a:r>
            <a:rPr lang="en-US" sz="1600"/>
            <a:t>Write your wishes clearly </a:t>
          </a:r>
        </a:p>
      </dgm:t>
    </dgm:pt>
    <dgm:pt modelId="{915C4ADD-CB5C-4A37-9617-0D45F66457E4}" type="parTrans" cxnId="{6871B9B5-650B-4492-8ED1-CBA1DB9656E2}">
      <dgm:prSet/>
      <dgm:spPr/>
      <dgm:t>
        <a:bodyPr/>
        <a:lstStyle/>
        <a:p>
          <a:endParaRPr lang="en-US" sz="1600"/>
        </a:p>
      </dgm:t>
    </dgm:pt>
    <dgm:pt modelId="{AD352CD2-907D-4B43-93FA-028D8C61694A}" type="sibTrans" cxnId="{6871B9B5-650B-4492-8ED1-CBA1DB9656E2}">
      <dgm:prSet/>
      <dgm:spPr/>
      <dgm:t>
        <a:bodyPr/>
        <a:lstStyle/>
        <a:p>
          <a:endParaRPr lang="en-US" sz="1600"/>
        </a:p>
      </dgm:t>
    </dgm:pt>
    <dgm:pt modelId="{2780861E-9009-4F3C-A40C-21375CE42059}">
      <dgm:prSet custT="1"/>
      <dgm:spPr/>
      <dgm:t>
        <a:bodyPr/>
        <a:lstStyle/>
        <a:p>
          <a:r>
            <a:rPr lang="en-US" sz="1600"/>
            <a:t>Get</a:t>
          </a:r>
        </a:p>
      </dgm:t>
    </dgm:pt>
    <dgm:pt modelId="{7245B82E-07E1-45ED-8C2F-8ABD4F5F6BD4}" type="parTrans" cxnId="{CEFB970E-537D-4892-95F5-E1EBB7BCBF6D}">
      <dgm:prSet/>
      <dgm:spPr/>
      <dgm:t>
        <a:bodyPr/>
        <a:lstStyle/>
        <a:p>
          <a:endParaRPr lang="en-US" sz="1600"/>
        </a:p>
      </dgm:t>
    </dgm:pt>
    <dgm:pt modelId="{C81CDB41-0DA7-422D-B6BF-12901A9DE9F2}" type="sibTrans" cxnId="{CEFB970E-537D-4892-95F5-E1EBB7BCBF6D}">
      <dgm:prSet/>
      <dgm:spPr/>
      <dgm:t>
        <a:bodyPr/>
        <a:lstStyle/>
        <a:p>
          <a:endParaRPr lang="en-US" sz="1600"/>
        </a:p>
      </dgm:t>
    </dgm:pt>
    <dgm:pt modelId="{6A60B3FD-3F36-42DA-AAF0-BBB9F6EF81CC}">
      <dgm:prSet custT="1"/>
      <dgm:spPr/>
      <dgm:t>
        <a:bodyPr/>
        <a:lstStyle/>
        <a:p>
          <a:r>
            <a:rPr lang="en-US" sz="1600"/>
            <a:t>Get 2 witnesses </a:t>
          </a:r>
        </a:p>
      </dgm:t>
    </dgm:pt>
    <dgm:pt modelId="{A3A091E7-1D10-4B8B-9426-17748F1DB044}" type="parTrans" cxnId="{59602E96-8483-4ADE-A174-9BD122A90290}">
      <dgm:prSet/>
      <dgm:spPr/>
      <dgm:t>
        <a:bodyPr/>
        <a:lstStyle/>
        <a:p>
          <a:endParaRPr lang="en-US" sz="1600"/>
        </a:p>
      </dgm:t>
    </dgm:pt>
    <dgm:pt modelId="{1C1BD777-4F3B-4982-A1B4-25F29E358EC0}" type="sibTrans" cxnId="{59602E96-8483-4ADE-A174-9BD122A90290}">
      <dgm:prSet/>
      <dgm:spPr/>
      <dgm:t>
        <a:bodyPr/>
        <a:lstStyle/>
        <a:p>
          <a:endParaRPr lang="en-US" sz="1600"/>
        </a:p>
      </dgm:t>
    </dgm:pt>
    <dgm:pt modelId="{B702D39C-C716-4968-8E53-6B1ACBA4BC60}">
      <dgm:prSet custT="1"/>
      <dgm:spPr/>
      <dgm:t>
        <a:bodyPr/>
        <a:lstStyle/>
        <a:p>
          <a:r>
            <a:rPr lang="en-US" sz="1600"/>
            <a:t>Sign</a:t>
          </a:r>
        </a:p>
      </dgm:t>
    </dgm:pt>
    <dgm:pt modelId="{EFD1B41B-28D3-4F39-BDE7-B2AE2791F1D2}" type="parTrans" cxnId="{D5F9737F-8829-4716-AEBA-A74895B38372}">
      <dgm:prSet/>
      <dgm:spPr/>
      <dgm:t>
        <a:bodyPr/>
        <a:lstStyle/>
        <a:p>
          <a:endParaRPr lang="en-US" sz="1600"/>
        </a:p>
      </dgm:t>
    </dgm:pt>
    <dgm:pt modelId="{DB156EF7-9C58-4751-A579-3A9CE1D80EDE}" type="sibTrans" cxnId="{D5F9737F-8829-4716-AEBA-A74895B38372}">
      <dgm:prSet/>
      <dgm:spPr/>
      <dgm:t>
        <a:bodyPr/>
        <a:lstStyle/>
        <a:p>
          <a:endParaRPr lang="en-US" sz="1600"/>
        </a:p>
      </dgm:t>
    </dgm:pt>
    <dgm:pt modelId="{677BDA2E-C94E-4737-B0EF-CF96FB3093D8}">
      <dgm:prSet custT="1"/>
      <dgm:spPr/>
      <dgm:t>
        <a:bodyPr/>
        <a:lstStyle/>
        <a:p>
          <a:r>
            <a:rPr lang="en-US" sz="1600"/>
            <a:t>Sign before notary/Gazetted officer </a:t>
          </a:r>
        </a:p>
      </dgm:t>
    </dgm:pt>
    <dgm:pt modelId="{16BEF539-BC2C-493D-A583-AC9F22E8B0BE}" type="parTrans" cxnId="{01ABA2C6-F85E-47F1-A782-F789645C617B}">
      <dgm:prSet/>
      <dgm:spPr/>
      <dgm:t>
        <a:bodyPr/>
        <a:lstStyle/>
        <a:p>
          <a:endParaRPr lang="en-US" sz="1600"/>
        </a:p>
      </dgm:t>
    </dgm:pt>
    <dgm:pt modelId="{B277AD69-F260-4E9A-8584-579A47FD3236}" type="sibTrans" cxnId="{01ABA2C6-F85E-47F1-A782-F789645C617B}">
      <dgm:prSet/>
      <dgm:spPr/>
      <dgm:t>
        <a:bodyPr/>
        <a:lstStyle/>
        <a:p>
          <a:endParaRPr lang="en-US" sz="1600"/>
        </a:p>
      </dgm:t>
    </dgm:pt>
    <dgm:pt modelId="{58C8F5AD-C673-4F8D-BB01-5B62D0993380}">
      <dgm:prSet custT="1"/>
      <dgm:spPr/>
      <dgm:t>
        <a:bodyPr/>
        <a:lstStyle/>
        <a:p>
          <a:r>
            <a:rPr lang="en-US" sz="1600"/>
            <a:t>Share</a:t>
          </a:r>
        </a:p>
      </dgm:t>
    </dgm:pt>
    <dgm:pt modelId="{7BB7224F-98A0-433D-96D1-1C111E221E23}" type="parTrans" cxnId="{CE4086E8-5564-42D3-AB8A-80E69AB4793B}">
      <dgm:prSet/>
      <dgm:spPr/>
      <dgm:t>
        <a:bodyPr/>
        <a:lstStyle/>
        <a:p>
          <a:endParaRPr lang="en-US" sz="1600"/>
        </a:p>
      </dgm:t>
    </dgm:pt>
    <dgm:pt modelId="{3BA590B7-CA14-4096-BC23-6AF62D6E129A}" type="sibTrans" cxnId="{CE4086E8-5564-42D3-AB8A-80E69AB4793B}">
      <dgm:prSet/>
      <dgm:spPr/>
      <dgm:t>
        <a:bodyPr/>
        <a:lstStyle/>
        <a:p>
          <a:endParaRPr lang="en-US" sz="1600"/>
        </a:p>
      </dgm:t>
    </dgm:pt>
    <dgm:pt modelId="{C2E12C5C-D3CF-483E-8EA4-ABABBFFF8A8B}">
      <dgm:prSet custT="1"/>
      <dgm:spPr/>
      <dgm:t>
        <a:bodyPr/>
        <a:lstStyle/>
        <a:p>
          <a:r>
            <a:rPr lang="en-US" sz="1600"/>
            <a:t>Share copies</a:t>
          </a:r>
        </a:p>
      </dgm:t>
    </dgm:pt>
    <dgm:pt modelId="{C639C1A2-58F3-4F70-88CA-775C5217A8D3}" type="parTrans" cxnId="{5F34B1E1-3444-49C4-9396-A0E687D2F109}">
      <dgm:prSet/>
      <dgm:spPr/>
      <dgm:t>
        <a:bodyPr/>
        <a:lstStyle/>
        <a:p>
          <a:endParaRPr lang="en-US" sz="1600"/>
        </a:p>
      </dgm:t>
    </dgm:pt>
    <dgm:pt modelId="{EDB289A5-318D-4BDB-B6C2-7A00EBA2551A}" type="sibTrans" cxnId="{5F34B1E1-3444-49C4-9396-A0E687D2F109}">
      <dgm:prSet/>
      <dgm:spPr/>
      <dgm:t>
        <a:bodyPr/>
        <a:lstStyle/>
        <a:p>
          <a:endParaRPr lang="en-US" sz="1600"/>
        </a:p>
      </dgm:t>
    </dgm:pt>
    <dgm:pt modelId="{1BE4332D-724A-4747-A53B-A6B4348BD4A9}" type="pres">
      <dgm:prSet presAssocID="{9D13265F-75E1-46A7-99E2-6C337BF5D7E8}" presName="Name0" presStyleCnt="0">
        <dgm:presLayoutVars>
          <dgm:dir/>
          <dgm:animLvl val="lvl"/>
          <dgm:resizeHandles val="exact"/>
        </dgm:presLayoutVars>
      </dgm:prSet>
      <dgm:spPr/>
    </dgm:pt>
    <dgm:pt modelId="{B5C091DF-E4D8-FB49-8324-2541EFD6669F}" type="pres">
      <dgm:prSet presAssocID="{9041E390-61B7-4A85-97FB-C0FB8967B5B2}" presName="composite" presStyleCnt="0"/>
      <dgm:spPr/>
    </dgm:pt>
    <dgm:pt modelId="{F81CEE49-DA7C-6A4E-B044-3578F4F380DB}" type="pres">
      <dgm:prSet presAssocID="{9041E390-61B7-4A85-97FB-C0FB8967B5B2}" presName="parTx" presStyleLbl="alignNode1" presStyleIdx="0" presStyleCnt="7" custLinFactNeighborX="4025" custLinFactNeighborY="2683">
        <dgm:presLayoutVars>
          <dgm:chMax val="0"/>
          <dgm:chPref val="0"/>
        </dgm:presLayoutVars>
      </dgm:prSet>
      <dgm:spPr/>
    </dgm:pt>
    <dgm:pt modelId="{60FE7764-1E86-5245-BE61-03EDDF40A3C6}" type="pres">
      <dgm:prSet presAssocID="{9041E390-61B7-4A85-97FB-C0FB8967B5B2}" presName="desTx" presStyleLbl="alignAccFollowNode1" presStyleIdx="0" presStyleCnt="7">
        <dgm:presLayoutVars/>
      </dgm:prSet>
      <dgm:spPr/>
    </dgm:pt>
    <dgm:pt modelId="{D9E8A11A-64F9-A143-B213-B560527CACBF}" type="pres">
      <dgm:prSet presAssocID="{DD4E0959-2134-4EF4-A42B-68506ADF9BA7}" presName="space" presStyleCnt="0"/>
      <dgm:spPr/>
    </dgm:pt>
    <dgm:pt modelId="{83FF47F5-1A7E-6543-9154-082B183DD261}" type="pres">
      <dgm:prSet presAssocID="{EE1B0A06-F54B-4584-A17B-615B34539FA9}" presName="composite" presStyleCnt="0"/>
      <dgm:spPr/>
    </dgm:pt>
    <dgm:pt modelId="{38837069-2FAF-AB4C-B35A-A3D7BB1C0E35}" type="pres">
      <dgm:prSet presAssocID="{EE1B0A06-F54B-4584-A17B-615B34539FA9}" presName="parTx" presStyleLbl="alignNode1" presStyleIdx="1" presStyleCnt="7">
        <dgm:presLayoutVars>
          <dgm:chMax val="0"/>
          <dgm:chPref val="0"/>
        </dgm:presLayoutVars>
      </dgm:prSet>
      <dgm:spPr/>
    </dgm:pt>
    <dgm:pt modelId="{E53D322F-430E-2540-A2CF-DACA2D6EDD92}" type="pres">
      <dgm:prSet presAssocID="{EE1B0A06-F54B-4584-A17B-615B34539FA9}" presName="desTx" presStyleLbl="alignAccFollowNode1" presStyleIdx="1" presStyleCnt="7">
        <dgm:presLayoutVars/>
      </dgm:prSet>
      <dgm:spPr/>
    </dgm:pt>
    <dgm:pt modelId="{7EEA5A4A-F82B-3E42-95C5-DCEFD310058B}" type="pres">
      <dgm:prSet presAssocID="{73748CDE-BB5D-41AD-9BE0-F52B273745F3}" presName="space" presStyleCnt="0"/>
      <dgm:spPr/>
    </dgm:pt>
    <dgm:pt modelId="{89CB8C52-B3A5-9B49-9331-6F94B5EAAEA5}" type="pres">
      <dgm:prSet presAssocID="{B0F34C2B-DAB6-4E31-8A42-759023C69FB7}" presName="composite" presStyleCnt="0"/>
      <dgm:spPr/>
    </dgm:pt>
    <dgm:pt modelId="{05B2B1FE-0714-1548-9FE7-725366543C0A}" type="pres">
      <dgm:prSet presAssocID="{B0F34C2B-DAB6-4E31-8A42-759023C69FB7}" presName="parTx" presStyleLbl="alignNode1" presStyleIdx="2" presStyleCnt="7">
        <dgm:presLayoutVars>
          <dgm:chMax val="0"/>
          <dgm:chPref val="0"/>
        </dgm:presLayoutVars>
      </dgm:prSet>
      <dgm:spPr/>
    </dgm:pt>
    <dgm:pt modelId="{EF6082B1-F376-0842-BAB8-BDB77C6B8336}" type="pres">
      <dgm:prSet presAssocID="{B0F34C2B-DAB6-4E31-8A42-759023C69FB7}" presName="desTx" presStyleLbl="alignAccFollowNode1" presStyleIdx="2" presStyleCnt="7">
        <dgm:presLayoutVars/>
      </dgm:prSet>
      <dgm:spPr/>
    </dgm:pt>
    <dgm:pt modelId="{F912E906-8929-CA4E-9E79-243EEBD2DB82}" type="pres">
      <dgm:prSet presAssocID="{169CA6A8-B5ED-4E74-817B-B3DBA78A5F46}" presName="space" presStyleCnt="0"/>
      <dgm:spPr/>
    </dgm:pt>
    <dgm:pt modelId="{C0A1A885-13F9-DE40-9B46-17F1393BBA3E}" type="pres">
      <dgm:prSet presAssocID="{ECEFC5D5-427F-4787-8245-837988CFD403}" presName="composite" presStyleCnt="0"/>
      <dgm:spPr/>
    </dgm:pt>
    <dgm:pt modelId="{C0DC5504-74E7-3043-A47D-A5173BD53BED}" type="pres">
      <dgm:prSet presAssocID="{ECEFC5D5-427F-4787-8245-837988CFD403}" presName="parTx" presStyleLbl="alignNode1" presStyleIdx="3" presStyleCnt="7">
        <dgm:presLayoutVars>
          <dgm:chMax val="0"/>
          <dgm:chPref val="0"/>
        </dgm:presLayoutVars>
      </dgm:prSet>
      <dgm:spPr/>
    </dgm:pt>
    <dgm:pt modelId="{EF9478D4-7C0D-AA4C-8FFB-33225823D972}" type="pres">
      <dgm:prSet presAssocID="{ECEFC5D5-427F-4787-8245-837988CFD403}" presName="desTx" presStyleLbl="alignAccFollowNode1" presStyleIdx="3" presStyleCnt="7">
        <dgm:presLayoutVars/>
      </dgm:prSet>
      <dgm:spPr/>
    </dgm:pt>
    <dgm:pt modelId="{639A0C79-F8EF-8944-B473-268E7E006B53}" type="pres">
      <dgm:prSet presAssocID="{2C881AD9-CBB0-4078-8AFB-E9981FAEDF3F}" presName="space" presStyleCnt="0"/>
      <dgm:spPr/>
    </dgm:pt>
    <dgm:pt modelId="{B122939C-021D-4F4D-BB85-54ED3776E108}" type="pres">
      <dgm:prSet presAssocID="{2780861E-9009-4F3C-A40C-21375CE42059}" presName="composite" presStyleCnt="0"/>
      <dgm:spPr/>
    </dgm:pt>
    <dgm:pt modelId="{5A1CB4F1-0B96-F44B-8B25-829F3F8E7B5A}" type="pres">
      <dgm:prSet presAssocID="{2780861E-9009-4F3C-A40C-21375CE42059}" presName="parTx" presStyleLbl="alignNode1" presStyleIdx="4" presStyleCnt="7">
        <dgm:presLayoutVars>
          <dgm:chMax val="0"/>
          <dgm:chPref val="0"/>
        </dgm:presLayoutVars>
      </dgm:prSet>
      <dgm:spPr/>
    </dgm:pt>
    <dgm:pt modelId="{BDF0343B-A773-B54A-A27B-236B4F3EE5E9}" type="pres">
      <dgm:prSet presAssocID="{2780861E-9009-4F3C-A40C-21375CE42059}" presName="desTx" presStyleLbl="alignAccFollowNode1" presStyleIdx="4" presStyleCnt="7">
        <dgm:presLayoutVars/>
      </dgm:prSet>
      <dgm:spPr/>
    </dgm:pt>
    <dgm:pt modelId="{9E8FF93D-FD01-4748-BF98-B4FB71C6EFEF}" type="pres">
      <dgm:prSet presAssocID="{C81CDB41-0DA7-422D-B6BF-12901A9DE9F2}" presName="space" presStyleCnt="0"/>
      <dgm:spPr/>
    </dgm:pt>
    <dgm:pt modelId="{16DFF8BA-0903-6042-87DE-38056615D45F}" type="pres">
      <dgm:prSet presAssocID="{B702D39C-C716-4968-8E53-6B1ACBA4BC60}" presName="composite" presStyleCnt="0"/>
      <dgm:spPr/>
    </dgm:pt>
    <dgm:pt modelId="{38C937C5-CE89-F843-A803-03D10792C87F}" type="pres">
      <dgm:prSet presAssocID="{B702D39C-C716-4968-8E53-6B1ACBA4BC60}" presName="parTx" presStyleLbl="alignNode1" presStyleIdx="5" presStyleCnt="7">
        <dgm:presLayoutVars>
          <dgm:chMax val="0"/>
          <dgm:chPref val="0"/>
        </dgm:presLayoutVars>
      </dgm:prSet>
      <dgm:spPr/>
    </dgm:pt>
    <dgm:pt modelId="{5DA84991-FF4C-514F-B0FE-1499FFA29D2A}" type="pres">
      <dgm:prSet presAssocID="{B702D39C-C716-4968-8E53-6B1ACBA4BC60}" presName="desTx" presStyleLbl="alignAccFollowNode1" presStyleIdx="5" presStyleCnt="7">
        <dgm:presLayoutVars/>
      </dgm:prSet>
      <dgm:spPr/>
    </dgm:pt>
    <dgm:pt modelId="{4E1F615B-F719-5541-822B-C0408CC10A33}" type="pres">
      <dgm:prSet presAssocID="{DB156EF7-9C58-4751-A579-3A9CE1D80EDE}" presName="space" presStyleCnt="0"/>
      <dgm:spPr/>
    </dgm:pt>
    <dgm:pt modelId="{47D8D5E1-5E33-6143-9E83-5A8F88737FEB}" type="pres">
      <dgm:prSet presAssocID="{58C8F5AD-C673-4F8D-BB01-5B62D0993380}" presName="composite" presStyleCnt="0"/>
      <dgm:spPr/>
    </dgm:pt>
    <dgm:pt modelId="{2A82FF24-8956-D640-A005-1610C3396DCE}" type="pres">
      <dgm:prSet presAssocID="{58C8F5AD-C673-4F8D-BB01-5B62D0993380}" presName="parTx" presStyleLbl="alignNode1" presStyleIdx="6" presStyleCnt="7">
        <dgm:presLayoutVars>
          <dgm:chMax val="0"/>
          <dgm:chPref val="0"/>
        </dgm:presLayoutVars>
      </dgm:prSet>
      <dgm:spPr/>
    </dgm:pt>
    <dgm:pt modelId="{35A25C3C-FEB1-9545-8D29-32085EF843C5}" type="pres">
      <dgm:prSet presAssocID="{58C8F5AD-C673-4F8D-BB01-5B62D0993380}" presName="desTx" presStyleLbl="alignAccFollowNode1" presStyleIdx="6" presStyleCnt="7">
        <dgm:presLayoutVars/>
      </dgm:prSet>
      <dgm:spPr/>
    </dgm:pt>
  </dgm:ptLst>
  <dgm:cxnLst>
    <dgm:cxn modelId="{E961F703-39C2-468E-8686-3CA529AD8545}" srcId="{9D13265F-75E1-46A7-99E2-6C337BF5D7E8}" destId="{B0F34C2B-DAB6-4E31-8A42-759023C69FB7}" srcOrd="2" destOrd="0" parTransId="{AE0FF710-CC1A-467E-8909-E1E3DFBBEF12}" sibTransId="{169CA6A8-B5ED-4E74-817B-B3DBA78A5F46}"/>
    <dgm:cxn modelId="{CEFB970E-537D-4892-95F5-E1EBB7BCBF6D}" srcId="{9D13265F-75E1-46A7-99E2-6C337BF5D7E8}" destId="{2780861E-9009-4F3C-A40C-21375CE42059}" srcOrd="4" destOrd="0" parTransId="{7245B82E-07E1-45ED-8C2F-8ABD4F5F6BD4}" sibTransId="{C81CDB41-0DA7-422D-B6BF-12901A9DE9F2}"/>
    <dgm:cxn modelId="{8C325711-B5D9-D24C-B096-68B78FADB5F8}" type="presOf" srcId="{72260D4F-8DE2-4E0B-A898-80B40B36AE10}" destId="{EF9478D4-7C0D-AA4C-8FFB-33225823D972}" srcOrd="0" destOrd="0" presId="urn:microsoft.com/office/officeart/2016/7/layout/ChevronBlockProcess"/>
    <dgm:cxn modelId="{5EA4B511-0755-7943-B5A8-E70F51B3C7A4}" type="presOf" srcId="{B702D39C-C716-4968-8E53-6B1ACBA4BC60}" destId="{38C937C5-CE89-F843-A803-03D10792C87F}" srcOrd="0" destOrd="0" presId="urn:microsoft.com/office/officeart/2016/7/layout/ChevronBlockProcess"/>
    <dgm:cxn modelId="{3208D922-F16C-437A-86EB-CD37A93AB4D9}" srcId="{9D13265F-75E1-46A7-99E2-6C337BF5D7E8}" destId="{ECEFC5D5-427F-4787-8245-837988CFD403}" srcOrd="3" destOrd="0" parTransId="{84319938-11F1-4183-9474-D9D44F9AD6BD}" sibTransId="{2C881AD9-CBB0-4078-8AFB-E9981FAEDF3F}"/>
    <dgm:cxn modelId="{29AE4A5D-DCBE-0741-B24C-F5D6E9AB577E}" type="presOf" srcId="{9041E390-61B7-4A85-97FB-C0FB8967B5B2}" destId="{F81CEE49-DA7C-6A4E-B044-3578F4F380DB}" srcOrd="0" destOrd="0" presId="urn:microsoft.com/office/officeart/2016/7/layout/ChevronBlockProcess"/>
    <dgm:cxn modelId="{80FF9642-76FE-4749-8FA9-380790ED614D}" type="presOf" srcId="{6A60B3FD-3F36-42DA-AAF0-BBB9F6EF81CC}" destId="{BDF0343B-A773-B54A-A27B-236B4F3EE5E9}" srcOrd="0" destOrd="0" presId="urn:microsoft.com/office/officeart/2016/7/layout/ChevronBlockProcess"/>
    <dgm:cxn modelId="{FC0E9566-4890-954A-A659-8D131C436287}" type="presOf" srcId="{C2E12C5C-D3CF-483E-8EA4-ABABBFFF8A8B}" destId="{35A25C3C-FEB1-9545-8D29-32085EF843C5}" srcOrd="0" destOrd="0" presId="urn:microsoft.com/office/officeart/2016/7/layout/ChevronBlockProcess"/>
    <dgm:cxn modelId="{25340C47-9083-F840-A4CB-5D624679816C}" type="presOf" srcId="{677BDA2E-C94E-4737-B0EF-CF96FB3093D8}" destId="{5DA84991-FF4C-514F-B0FE-1499FFA29D2A}" srcOrd="0" destOrd="0" presId="urn:microsoft.com/office/officeart/2016/7/layout/ChevronBlockProcess"/>
    <dgm:cxn modelId="{2DB7F26D-7770-7547-9259-BCDB59B89CBB}" type="presOf" srcId="{2780861E-9009-4F3C-A40C-21375CE42059}" destId="{5A1CB4F1-0B96-F44B-8B25-829F3F8E7B5A}" srcOrd="0" destOrd="0" presId="urn:microsoft.com/office/officeart/2016/7/layout/ChevronBlockProcess"/>
    <dgm:cxn modelId="{A12EC14E-96F3-834F-AD60-86E4A608CFBA}" type="presOf" srcId="{EE1B0A06-F54B-4584-A17B-615B34539FA9}" destId="{38837069-2FAF-AB4C-B35A-A3D7BB1C0E35}" srcOrd="0" destOrd="0" presId="urn:microsoft.com/office/officeart/2016/7/layout/ChevronBlockProcess"/>
    <dgm:cxn modelId="{D5F9737F-8829-4716-AEBA-A74895B38372}" srcId="{9D13265F-75E1-46A7-99E2-6C337BF5D7E8}" destId="{B702D39C-C716-4968-8E53-6B1ACBA4BC60}" srcOrd="5" destOrd="0" parTransId="{EFD1B41B-28D3-4F39-BDE7-B2AE2791F1D2}" sibTransId="{DB156EF7-9C58-4751-A579-3A9CE1D80EDE}"/>
    <dgm:cxn modelId="{8DF9E57F-E44F-45F4-A13E-58890E21DD02}" srcId="{9D13265F-75E1-46A7-99E2-6C337BF5D7E8}" destId="{9041E390-61B7-4A85-97FB-C0FB8967B5B2}" srcOrd="0" destOrd="0" parTransId="{381975E5-6B20-433F-9D02-E69C7D81780D}" sibTransId="{DD4E0959-2134-4EF4-A42B-68506ADF9BA7}"/>
    <dgm:cxn modelId="{59602E96-8483-4ADE-A174-9BD122A90290}" srcId="{2780861E-9009-4F3C-A40C-21375CE42059}" destId="{6A60B3FD-3F36-42DA-AAF0-BBB9F6EF81CC}" srcOrd="0" destOrd="0" parTransId="{A3A091E7-1D10-4B8B-9426-17748F1DB044}" sibTransId="{1C1BD777-4F3B-4982-A1B4-25F29E358EC0}"/>
    <dgm:cxn modelId="{52EAB99C-096D-3E48-B17C-0E43E7551AE9}" type="presOf" srcId="{58C8F5AD-C673-4F8D-BB01-5B62D0993380}" destId="{2A82FF24-8956-D640-A005-1610C3396DCE}" srcOrd="0" destOrd="0" presId="urn:microsoft.com/office/officeart/2016/7/layout/ChevronBlockProcess"/>
    <dgm:cxn modelId="{5825B39E-7BE2-4FC2-985C-A40506A0076D}" srcId="{9041E390-61B7-4A85-97FB-C0FB8967B5B2}" destId="{120FAAC6-E8AF-4577-B7CD-BF959354D89F}" srcOrd="0" destOrd="0" parTransId="{CCC77E8A-EA42-4A0E-8415-1C1AC0A92DB8}" sibTransId="{44999BE3-75D8-46CD-9116-0057C4972BC8}"/>
    <dgm:cxn modelId="{6EF12DA0-45A5-2D40-868A-88240275A819}" type="presOf" srcId="{BBD959BA-A965-4A7B-BC9E-D89DC9AE2304}" destId="{E53D322F-430E-2540-A2CF-DACA2D6EDD92}" srcOrd="0" destOrd="0" presId="urn:microsoft.com/office/officeart/2016/7/layout/ChevronBlockProcess"/>
    <dgm:cxn modelId="{6871B9B5-650B-4492-8ED1-CBA1DB9656E2}" srcId="{ECEFC5D5-427F-4787-8245-837988CFD403}" destId="{72260D4F-8DE2-4E0B-A898-80B40B36AE10}" srcOrd="0" destOrd="0" parTransId="{915C4ADD-CB5C-4A37-9617-0D45F66457E4}" sibTransId="{AD352CD2-907D-4B43-93FA-028D8C61694A}"/>
    <dgm:cxn modelId="{ED2964B7-947B-B64D-BEB0-56722F0AB37C}" type="presOf" srcId="{120FAAC6-E8AF-4577-B7CD-BF959354D89F}" destId="{60FE7764-1E86-5245-BE61-03EDDF40A3C6}" srcOrd="0" destOrd="0" presId="urn:microsoft.com/office/officeart/2016/7/layout/ChevronBlockProcess"/>
    <dgm:cxn modelId="{54CB6EBD-384A-4B56-9E75-9FCCD54EF1DF}" srcId="{EE1B0A06-F54B-4584-A17B-615B34539FA9}" destId="{BBD959BA-A965-4A7B-BC9E-D89DC9AE2304}" srcOrd="0" destOrd="0" parTransId="{8C5CE766-8F6B-417A-92DD-ECDEF0BF292E}" sibTransId="{FF6E7BAB-85BC-4F20-A6F2-954D8DFDBAC0}"/>
    <dgm:cxn modelId="{01ABA2C6-F85E-47F1-A782-F789645C617B}" srcId="{B702D39C-C716-4968-8E53-6B1ACBA4BC60}" destId="{677BDA2E-C94E-4737-B0EF-CF96FB3093D8}" srcOrd="0" destOrd="0" parTransId="{16BEF539-BC2C-493D-A583-AC9F22E8B0BE}" sibTransId="{B277AD69-F260-4E9A-8584-579A47FD3236}"/>
    <dgm:cxn modelId="{B9E136CB-0DB4-A04A-A069-202B820C195D}" type="presOf" srcId="{ECEFC5D5-427F-4787-8245-837988CFD403}" destId="{C0DC5504-74E7-3043-A47D-A5173BD53BED}" srcOrd="0" destOrd="0" presId="urn:microsoft.com/office/officeart/2016/7/layout/ChevronBlockProcess"/>
    <dgm:cxn modelId="{F34CB3CB-C7D7-E342-8B83-D29B225BBC91}" type="presOf" srcId="{9D13265F-75E1-46A7-99E2-6C337BF5D7E8}" destId="{1BE4332D-724A-4747-A53B-A6B4348BD4A9}" srcOrd="0" destOrd="0" presId="urn:microsoft.com/office/officeart/2016/7/layout/ChevronBlockProcess"/>
    <dgm:cxn modelId="{0611BFCC-6A9E-6546-B5BA-9F617EA4008B}" type="presOf" srcId="{36A105E8-750F-4F43-91D4-98C8B251020E}" destId="{EF6082B1-F376-0842-BAB8-BDB77C6B8336}" srcOrd="0" destOrd="0" presId="urn:microsoft.com/office/officeart/2016/7/layout/ChevronBlockProcess"/>
    <dgm:cxn modelId="{D82872DE-83AF-4B64-B787-8A52E5E3EE8B}" srcId="{B0F34C2B-DAB6-4E31-8A42-759023C69FB7}" destId="{36A105E8-750F-4F43-91D4-98C8B251020E}" srcOrd="0" destOrd="0" parTransId="{B70F4D00-A0E4-4C56-8A52-BB75BB204603}" sibTransId="{0183EE56-8215-4627-8561-578C3E0A0A34}"/>
    <dgm:cxn modelId="{5F34B1E1-3444-49C4-9396-A0E687D2F109}" srcId="{58C8F5AD-C673-4F8D-BB01-5B62D0993380}" destId="{C2E12C5C-D3CF-483E-8EA4-ABABBFFF8A8B}" srcOrd="0" destOrd="0" parTransId="{C639C1A2-58F3-4F70-88CA-775C5217A8D3}" sibTransId="{EDB289A5-318D-4BDB-B6C2-7A00EBA2551A}"/>
    <dgm:cxn modelId="{CE4086E8-5564-42D3-AB8A-80E69AB4793B}" srcId="{9D13265F-75E1-46A7-99E2-6C337BF5D7E8}" destId="{58C8F5AD-C673-4F8D-BB01-5B62D0993380}" srcOrd="6" destOrd="0" parTransId="{7BB7224F-98A0-433D-96D1-1C111E221E23}" sibTransId="{3BA590B7-CA14-4096-BC23-6AF62D6E129A}"/>
    <dgm:cxn modelId="{3AF77FEE-3E9D-164D-951A-7CB950701F32}" type="presOf" srcId="{B0F34C2B-DAB6-4E31-8A42-759023C69FB7}" destId="{05B2B1FE-0714-1548-9FE7-725366543C0A}" srcOrd="0" destOrd="0" presId="urn:microsoft.com/office/officeart/2016/7/layout/ChevronBlockProcess"/>
    <dgm:cxn modelId="{97FD72F4-ADBC-4AC0-A4E4-E07876CCAB76}" srcId="{9D13265F-75E1-46A7-99E2-6C337BF5D7E8}" destId="{EE1B0A06-F54B-4584-A17B-615B34539FA9}" srcOrd="1" destOrd="0" parTransId="{53C8E5C5-0040-48BC-8AD5-B781BF54982A}" sibTransId="{73748CDE-BB5D-41AD-9BE0-F52B273745F3}"/>
    <dgm:cxn modelId="{7A3C8548-98E1-E249-B575-23F3B2E2A901}" type="presParOf" srcId="{1BE4332D-724A-4747-A53B-A6B4348BD4A9}" destId="{B5C091DF-E4D8-FB49-8324-2541EFD6669F}" srcOrd="0" destOrd="0" presId="urn:microsoft.com/office/officeart/2016/7/layout/ChevronBlockProcess"/>
    <dgm:cxn modelId="{2BC97C93-0193-254B-B8E7-D48B1984B299}" type="presParOf" srcId="{B5C091DF-E4D8-FB49-8324-2541EFD6669F}" destId="{F81CEE49-DA7C-6A4E-B044-3578F4F380DB}" srcOrd="0" destOrd="0" presId="urn:microsoft.com/office/officeart/2016/7/layout/ChevronBlockProcess"/>
    <dgm:cxn modelId="{B9682940-7731-9349-A30A-7BEA793CAC04}" type="presParOf" srcId="{B5C091DF-E4D8-FB49-8324-2541EFD6669F}" destId="{60FE7764-1E86-5245-BE61-03EDDF40A3C6}" srcOrd="1" destOrd="0" presId="urn:microsoft.com/office/officeart/2016/7/layout/ChevronBlockProcess"/>
    <dgm:cxn modelId="{45C05516-BBCB-8041-BF45-617068348497}" type="presParOf" srcId="{1BE4332D-724A-4747-A53B-A6B4348BD4A9}" destId="{D9E8A11A-64F9-A143-B213-B560527CACBF}" srcOrd="1" destOrd="0" presId="urn:microsoft.com/office/officeart/2016/7/layout/ChevronBlockProcess"/>
    <dgm:cxn modelId="{D5ECAD95-0177-604B-B053-6AF63245FE55}" type="presParOf" srcId="{1BE4332D-724A-4747-A53B-A6B4348BD4A9}" destId="{83FF47F5-1A7E-6543-9154-082B183DD261}" srcOrd="2" destOrd="0" presId="urn:microsoft.com/office/officeart/2016/7/layout/ChevronBlockProcess"/>
    <dgm:cxn modelId="{38DBCCAA-627E-9948-95F1-0C11CDE2DACA}" type="presParOf" srcId="{83FF47F5-1A7E-6543-9154-082B183DD261}" destId="{38837069-2FAF-AB4C-B35A-A3D7BB1C0E35}" srcOrd="0" destOrd="0" presId="urn:microsoft.com/office/officeart/2016/7/layout/ChevronBlockProcess"/>
    <dgm:cxn modelId="{9876FD20-2AB1-C04E-8F1A-15AD5341133E}" type="presParOf" srcId="{83FF47F5-1A7E-6543-9154-082B183DD261}" destId="{E53D322F-430E-2540-A2CF-DACA2D6EDD92}" srcOrd="1" destOrd="0" presId="urn:microsoft.com/office/officeart/2016/7/layout/ChevronBlockProcess"/>
    <dgm:cxn modelId="{C18455C6-3210-D44E-9614-87BCA6AB02A2}" type="presParOf" srcId="{1BE4332D-724A-4747-A53B-A6B4348BD4A9}" destId="{7EEA5A4A-F82B-3E42-95C5-DCEFD310058B}" srcOrd="3" destOrd="0" presId="urn:microsoft.com/office/officeart/2016/7/layout/ChevronBlockProcess"/>
    <dgm:cxn modelId="{6DBB72EC-632A-F74B-9B2E-86C8CC4405A5}" type="presParOf" srcId="{1BE4332D-724A-4747-A53B-A6B4348BD4A9}" destId="{89CB8C52-B3A5-9B49-9331-6F94B5EAAEA5}" srcOrd="4" destOrd="0" presId="urn:microsoft.com/office/officeart/2016/7/layout/ChevronBlockProcess"/>
    <dgm:cxn modelId="{B98379E8-9D00-3947-9F90-E03C51ECC47E}" type="presParOf" srcId="{89CB8C52-B3A5-9B49-9331-6F94B5EAAEA5}" destId="{05B2B1FE-0714-1548-9FE7-725366543C0A}" srcOrd="0" destOrd="0" presId="urn:microsoft.com/office/officeart/2016/7/layout/ChevronBlockProcess"/>
    <dgm:cxn modelId="{4E42C037-8041-3842-811C-F55AD90BD4B5}" type="presParOf" srcId="{89CB8C52-B3A5-9B49-9331-6F94B5EAAEA5}" destId="{EF6082B1-F376-0842-BAB8-BDB77C6B8336}" srcOrd="1" destOrd="0" presId="urn:microsoft.com/office/officeart/2016/7/layout/ChevronBlockProcess"/>
    <dgm:cxn modelId="{8AF17589-E466-364F-8CDF-9EBFD0B246A1}" type="presParOf" srcId="{1BE4332D-724A-4747-A53B-A6B4348BD4A9}" destId="{F912E906-8929-CA4E-9E79-243EEBD2DB82}" srcOrd="5" destOrd="0" presId="urn:microsoft.com/office/officeart/2016/7/layout/ChevronBlockProcess"/>
    <dgm:cxn modelId="{CAEA170B-1947-044C-A5D2-94583171CFBB}" type="presParOf" srcId="{1BE4332D-724A-4747-A53B-A6B4348BD4A9}" destId="{C0A1A885-13F9-DE40-9B46-17F1393BBA3E}" srcOrd="6" destOrd="0" presId="urn:microsoft.com/office/officeart/2016/7/layout/ChevronBlockProcess"/>
    <dgm:cxn modelId="{16761B2D-B0D1-C14F-8288-5C4C369C96A6}" type="presParOf" srcId="{C0A1A885-13F9-DE40-9B46-17F1393BBA3E}" destId="{C0DC5504-74E7-3043-A47D-A5173BD53BED}" srcOrd="0" destOrd="0" presId="urn:microsoft.com/office/officeart/2016/7/layout/ChevronBlockProcess"/>
    <dgm:cxn modelId="{26F80131-09FD-D942-940C-490DB3E95F09}" type="presParOf" srcId="{C0A1A885-13F9-DE40-9B46-17F1393BBA3E}" destId="{EF9478D4-7C0D-AA4C-8FFB-33225823D972}" srcOrd="1" destOrd="0" presId="urn:microsoft.com/office/officeart/2016/7/layout/ChevronBlockProcess"/>
    <dgm:cxn modelId="{4F38B46B-765D-6849-8591-E2A45F3950C8}" type="presParOf" srcId="{1BE4332D-724A-4747-A53B-A6B4348BD4A9}" destId="{639A0C79-F8EF-8944-B473-268E7E006B53}" srcOrd="7" destOrd="0" presId="urn:microsoft.com/office/officeart/2016/7/layout/ChevronBlockProcess"/>
    <dgm:cxn modelId="{6FD959D3-BAD9-6844-B3E9-D02A4DF15E68}" type="presParOf" srcId="{1BE4332D-724A-4747-A53B-A6B4348BD4A9}" destId="{B122939C-021D-4F4D-BB85-54ED3776E108}" srcOrd="8" destOrd="0" presId="urn:microsoft.com/office/officeart/2016/7/layout/ChevronBlockProcess"/>
    <dgm:cxn modelId="{DB82B411-3C9B-0146-9B1B-993FD5280DA3}" type="presParOf" srcId="{B122939C-021D-4F4D-BB85-54ED3776E108}" destId="{5A1CB4F1-0B96-F44B-8B25-829F3F8E7B5A}" srcOrd="0" destOrd="0" presId="urn:microsoft.com/office/officeart/2016/7/layout/ChevronBlockProcess"/>
    <dgm:cxn modelId="{F858E500-2CF9-7548-922D-02622CFF45B4}" type="presParOf" srcId="{B122939C-021D-4F4D-BB85-54ED3776E108}" destId="{BDF0343B-A773-B54A-A27B-236B4F3EE5E9}" srcOrd="1" destOrd="0" presId="urn:microsoft.com/office/officeart/2016/7/layout/ChevronBlockProcess"/>
    <dgm:cxn modelId="{3905AC29-97B5-2041-8DDF-7B21625A876E}" type="presParOf" srcId="{1BE4332D-724A-4747-A53B-A6B4348BD4A9}" destId="{9E8FF93D-FD01-4748-BF98-B4FB71C6EFEF}" srcOrd="9" destOrd="0" presId="urn:microsoft.com/office/officeart/2016/7/layout/ChevronBlockProcess"/>
    <dgm:cxn modelId="{AF3CAF25-47F1-6342-954C-12F58C47BD58}" type="presParOf" srcId="{1BE4332D-724A-4747-A53B-A6B4348BD4A9}" destId="{16DFF8BA-0903-6042-87DE-38056615D45F}" srcOrd="10" destOrd="0" presId="urn:microsoft.com/office/officeart/2016/7/layout/ChevronBlockProcess"/>
    <dgm:cxn modelId="{F261FAB9-61C1-9C43-A915-CAA9DAA9855E}" type="presParOf" srcId="{16DFF8BA-0903-6042-87DE-38056615D45F}" destId="{38C937C5-CE89-F843-A803-03D10792C87F}" srcOrd="0" destOrd="0" presId="urn:microsoft.com/office/officeart/2016/7/layout/ChevronBlockProcess"/>
    <dgm:cxn modelId="{6F331F92-B749-5C44-B234-3B41A3E0F250}" type="presParOf" srcId="{16DFF8BA-0903-6042-87DE-38056615D45F}" destId="{5DA84991-FF4C-514F-B0FE-1499FFA29D2A}" srcOrd="1" destOrd="0" presId="urn:microsoft.com/office/officeart/2016/7/layout/ChevronBlockProcess"/>
    <dgm:cxn modelId="{BD43C1A9-B770-D54E-A70C-1B52587ECF30}" type="presParOf" srcId="{1BE4332D-724A-4747-A53B-A6B4348BD4A9}" destId="{4E1F615B-F719-5541-822B-C0408CC10A33}" srcOrd="11" destOrd="0" presId="urn:microsoft.com/office/officeart/2016/7/layout/ChevronBlockProcess"/>
    <dgm:cxn modelId="{C26D8075-430D-AE4B-8DC2-B964A672037F}" type="presParOf" srcId="{1BE4332D-724A-4747-A53B-A6B4348BD4A9}" destId="{47D8D5E1-5E33-6143-9E83-5A8F88737FEB}" srcOrd="12" destOrd="0" presId="urn:microsoft.com/office/officeart/2016/7/layout/ChevronBlockProcess"/>
    <dgm:cxn modelId="{BFFC8239-C5F6-5148-AA90-5A97C1D807CF}" type="presParOf" srcId="{47D8D5E1-5E33-6143-9E83-5A8F88737FEB}" destId="{2A82FF24-8956-D640-A005-1610C3396DCE}" srcOrd="0" destOrd="0" presId="urn:microsoft.com/office/officeart/2016/7/layout/ChevronBlockProcess"/>
    <dgm:cxn modelId="{0E6D8A82-B43E-1C48-9CDD-DAC3EB959DB1}" type="presParOf" srcId="{47D8D5E1-5E33-6143-9E83-5A8F88737FEB}" destId="{35A25C3C-FEB1-9545-8D29-32085EF843C5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1F4858-FE6E-44F0-8FD3-B1A443EE74BB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F5F7111-4AC6-4C61-B3E6-6F32866C1D45}">
      <dgm:prSet/>
      <dgm:spPr/>
      <dgm:t>
        <a:bodyPr/>
        <a:lstStyle/>
        <a:p>
          <a:r>
            <a:rPr lang="en-IN"/>
            <a:t>With family </a:t>
          </a:r>
          <a:endParaRPr lang="en-US"/>
        </a:p>
      </dgm:t>
    </dgm:pt>
    <dgm:pt modelId="{8AABF1F8-9637-4655-8488-832472E8DC66}" type="parTrans" cxnId="{B562E696-DAC0-4695-8456-6F7702B742AE}">
      <dgm:prSet/>
      <dgm:spPr/>
      <dgm:t>
        <a:bodyPr/>
        <a:lstStyle/>
        <a:p>
          <a:endParaRPr lang="en-US"/>
        </a:p>
      </dgm:t>
    </dgm:pt>
    <dgm:pt modelId="{8EDE56C8-2BAC-40DE-8914-5AD7C7D752DD}" type="sibTrans" cxnId="{B562E696-DAC0-4695-8456-6F7702B742AE}">
      <dgm:prSet/>
      <dgm:spPr/>
      <dgm:t>
        <a:bodyPr/>
        <a:lstStyle/>
        <a:p>
          <a:endParaRPr lang="en-US"/>
        </a:p>
      </dgm:t>
    </dgm:pt>
    <dgm:pt modelId="{7B5E233B-B8BA-41D4-B290-3DA2C7DD7735}">
      <dgm:prSet/>
      <dgm:spPr/>
      <dgm:t>
        <a:bodyPr/>
        <a:lstStyle/>
        <a:p>
          <a:r>
            <a:rPr lang="en-IN"/>
            <a:t>With your doctor </a:t>
          </a:r>
          <a:endParaRPr lang="en-US"/>
        </a:p>
      </dgm:t>
    </dgm:pt>
    <dgm:pt modelId="{62C41443-7F99-44C8-9D54-ADD33C0A4F84}" type="parTrans" cxnId="{A901D75A-BCBD-4398-A06D-CC0B5584184E}">
      <dgm:prSet/>
      <dgm:spPr/>
      <dgm:t>
        <a:bodyPr/>
        <a:lstStyle/>
        <a:p>
          <a:endParaRPr lang="en-US"/>
        </a:p>
      </dgm:t>
    </dgm:pt>
    <dgm:pt modelId="{F239E286-6194-4089-8EBB-8645F7618EBE}" type="sibTrans" cxnId="{A901D75A-BCBD-4398-A06D-CC0B5584184E}">
      <dgm:prSet/>
      <dgm:spPr/>
      <dgm:t>
        <a:bodyPr/>
        <a:lstStyle/>
        <a:p>
          <a:endParaRPr lang="en-US"/>
        </a:p>
      </dgm:t>
    </dgm:pt>
    <dgm:pt modelId="{8FE2D1DB-5C4C-48A4-9866-49FD61BE0A04}">
      <dgm:prSet/>
      <dgm:spPr/>
      <dgm:t>
        <a:bodyPr/>
        <a:lstStyle/>
        <a:p>
          <a:r>
            <a:rPr lang="en-IN"/>
            <a:t>Digital health records </a:t>
          </a:r>
          <a:endParaRPr lang="en-US"/>
        </a:p>
      </dgm:t>
    </dgm:pt>
    <dgm:pt modelId="{8EED2592-97AF-4369-8D9D-9840F31980F4}" type="parTrans" cxnId="{D601837F-2090-41F3-A6DD-A847CA7D021E}">
      <dgm:prSet/>
      <dgm:spPr/>
      <dgm:t>
        <a:bodyPr/>
        <a:lstStyle/>
        <a:p>
          <a:endParaRPr lang="en-US"/>
        </a:p>
      </dgm:t>
    </dgm:pt>
    <dgm:pt modelId="{A524B258-96DC-4549-8E2B-10B69CC2DBDC}" type="sibTrans" cxnId="{D601837F-2090-41F3-A6DD-A847CA7D021E}">
      <dgm:prSet/>
      <dgm:spPr/>
      <dgm:t>
        <a:bodyPr/>
        <a:lstStyle/>
        <a:p>
          <a:endParaRPr lang="en-US"/>
        </a:p>
      </dgm:t>
    </dgm:pt>
    <dgm:pt modelId="{A8C2A288-F31E-49BF-B35B-DBADBE151321}">
      <dgm:prSet/>
      <dgm:spPr/>
      <dgm:t>
        <a:bodyPr/>
        <a:lstStyle/>
        <a:p>
          <a:r>
            <a:rPr lang="en-IN"/>
            <a:t>Local authority (optional) </a:t>
          </a:r>
          <a:endParaRPr lang="en-US"/>
        </a:p>
      </dgm:t>
    </dgm:pt>
    <dgm:pt modelId="{0398DF28-6815-44E0-8203-9A868151F762}" type="parTrans" cxnId="{331FA9E8-F974-4C6C-A87A-8EA76FA18C3D}">
      <dgm:prSet/>
      <dgm:spPr/>
      <dgm:t>
        <a:bodyPr/>
        <a:lstStyle/>
        <a:p>
          <a:endParaRPr lang="en-US"/>
        </a:p>
      </dgm:t>
    </dgm:pt>
    <dgm:pt modelId="{13ED0C35-84EE-45E8-A5D7-1A19A7E9799A}" type="sibTrans" cxnId="{331FA9E8-F974-4C6C-A87A-8EA76FA18C3D}">
      <dgm:prSet/>
      <dgm:spPr/>
      <dgm:t>
        <a:bodyPr/>
        <a:lstStyle/>
        <a:p>
          <a:endParaRPr lang="en-US"/>
        </a:p>
      </dgm:t>
    </dgm:pt>
    <dgm:pt modelId="{546ACA79-57BA-CC4F-99C0-F00DA79827B8}" type="pres">
      <dgm:prSet presAssocID="{3B1F4858-FE6E-44F0-8FD3-B1A443EE74BB}" presName="matrix" presStyleCnt="0">
        <dgm:presLayoutVars>
          <dgm:chMax val="1"/>
          <dgm:dir/>
          <dgm:resizeHandles val="exact"/>
        </dgm:presLayoutVars>
      </dgm:prSet>
      <dgm:spPr/>
    </dgm:pt>
    <dgm:pt modelId="{4373AF90-16C5-BC4C-A905-796A4B357475}" type="pres">
      <dgm:prSet presAssocID="{3B1F4858-FE6E-44F0-8FD3-B1A443EE74BB}" presName="diamond" presStyleLbl="bgShp" presStyleIdx="0" presStyleCnt="1"/>
      <dgm:spPr/>
    </dgm:pt>
    <dgm:pt modelId="{BAC9BA20-7AE3-4C43-B836-BBB4699F1E93}" type="pres">
      <dgm:prSet presAssocID="{3B1F4858-FE6E-44F0-8FD3-B1A443EE74BB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149CFCC-A76C-A745-B4AA-6F5D0A8DB55F}" type="pres">
      <dgm:prSet presAssocID="{3B1F4858-FE6E-44F0-8FD3-B1A443EE74BB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8277577-1A90-F746-8E7A-215875EF006E}" type="pres">
      <dgm:prSet presAssocID="{3B1F4858-FE6E-44F0-8FD3-B1A443EE74BB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065631A-E8F9-F842-B4B6-438253ADBA89}" type="pres">
      <dgm:prSet presAssocID="{3B1F4858-FE6E-44F0-8FD3-B1A443EE74BB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14B4A29-89F6-534C-AD77-B0DAF27D82C8}" type="presOf" srcId="{A8C2A288-F31E-49BF-B35B-DBADBE151321}" destId="{3065631A-E8F9-F842-B4B6-438253ADBA89}" srcOrd="0" destOrd="0" presId="urn:microsoft.com/office/officeart/2005/8/layout/matrix3"/>
    <dgm:cxn modelId="{A901D75A-BCBD-4398-A06D-CC0B5584184E}" srcId="{3B1F4858-FE6E-44F0-8FD3-B1A443EE74BB}" destId="{7B5E233B-B8BA-41D4-B290-3DA2C7DD7735}" srcOrd="1" destOrd="0" parTransId="{62C41443-7F99-44C8-9D54-ADD33C0A4F84}" sibTransId="{F239E286-6194-4089-8EBB-8645F7618EBE}"/>
    <dgm:cxn modelId="{D601837F-2090-41F3-A6DD-A847CA7D021E}" srcId="{3B1F4858-FE6E-44F0-8FD3-B1A443EE74BB}" destId="{8FE2D1DB-5C4C-48A4-9866-49FD61BE0A04}" srcOrd="2" destOrd="0" parTransId="{8EED2592-97AF-4369-8D9D-9840F31980F4}" sibTransId="{A524B258-96DC-4549-8E2B-10B69CC2DBDC}"/>
    <dgm:cxn modelId="{338BC596-DF17-EA4B-BBF4-E72A7D96B7AE}" type="presOf" srcId="{8FE2D1DB-5C4C-48A4-9866-49FD61BE0A04}" destId="{88277577-1A90-F746-8E7A-215875EF006E}" srcOrd="0" destOrd="0" presId="urn:microsoft.com/office/officeart/2005/8/layout/matrix3"/>
    <dgm:cxn modelId="{B562E696-DAC0-4695-8456-6F7702B742AE}" srcId="{3B1F4858-FE6E-44F0-8FD3-B1A443EE74BB}" destId="{CF5F7111-4AC6-4C61-B3E6-6F32866C1D45}" srcOrd="0" destOrd="0" parTransId="{8AABF1F8-9637-4655-8488-832472E8DC66}" sibTransId="{8EDE56C8-2BAC-40DE-8914-5AD7C7D752DD}"/>
    <dgm:cxn modelId="{FCF5FEB7-CB6E-194F-BEC0-DFA1623956EF}" type="presOf" srcId="{3B1F4858-FE6E-44F0-8FD3-B1A443EE74BB}" destId="{546ACA79-57BA-CC4F-99C0-F00DA79827B8}" srcOrd="0" destOrd="0" presId="urn:microsoft.com/office/officeart/2005/8/layout/matrix3"/>
    <dgm:cxn modelId="{CDA289BE-BFB7-BE43-8067-EF3D8A8C4134}" type="presOf" srcId="{7B5E233B-B8BA-41D4-B290-3DA2C7DD7735}" destId="{1149CFCC-A76C-A745-B4AA-6F5D0A8DB55F}" srcOrd="0" destOrd="0" presId="urn:microsoft.com/office/officeart/2005/8/layout/matrix3"/>
    <dgm:cxn modelId="{B84298C5-825C-A24E-A931-7B1B774715E8}" type="presOf" srcId="{CF5F7111-4AC6-4C61-B3E6-6F32866C1D45}" destId="{BAC9BA20-7AE3-4C43-B836-BBB4699F1E93}" srcOrd="0" destOrd="0" presId="urn:microsoft.com/office/officeart/2005/8/layout/matrix3"/>
    <dgm:cxn modelId="{331FA9E8-F974-4C6C-A87A-8EA76FA18C3D}" srcId="{3B1F4858-FE6E-44F0-8FD3-B1A443EE74BB}" destId="{A8C2A288-F31E-49BF-B35B-DBADBE151321}" srcOrd="3" destOrd="0" parTransId="{0398DF28-6815-44E0-8203-9A868151F762}" sibTransId="{13ED0C35-84EE-45E8-A5D7-1A19A7E9799A}"/>
    <dgm:cxn modelId="{6A677DF4-E786-B946-9817-562BF6EC68B0}" type="presParOf" srcId="{546ACA79-57BA-CC4F-99C0-F00DA79827B8}" destId="{4373AF90-16C5-BC4C-A905-796A4B357475}" srcOrd="0" destOrd="0" presId="urn:microsoft.com/office/officeart/2005/8/layout/matrix3"/>
    <dgm:cxn modelId="{D522BF45-8C8A-E945-946F-93DA747DCE10}" type="presParOf" srcId="{546ACA79-57BA-CC4F-99C0-F00DA79827B8}" destId="{BAC9BA20-7AE3-4C43-B836-BBB4699F1E93}" srcOrd="1" destOrd="0" presId="urn:microsoft.com/office/officeart/2005/8/layout/matrix3"/>
    <dgm:cxn modelId="{E1EFC2A8-889F-384F-9E7E-9DBE2E7801D6}" type="presParOf" srcId="{546ACA79-57BA-CC4F-99C0-F00DA79827B8}" destId="{1149CFCC-A76C-A745-B4AA-6F5D0A8DB55F}" srcOrd="2" destOrd="0" presId="urn:microsoft.com/office/officeart/2005/8/layout/matrix3"/>
    <dgm:cxn modelId="{708B3F7B-7305-264E-A2AF-D098567A4AE3}" type="presParOf" srcId="{546ACA79-57BA-CC4F-99C0-F00DA79827B8}" destId="{88277577-1A90-F746-8E7A-215875EF006E}" srcOrd="3" destOrd="0" presId="urn:microsoft.com/office/officeart/2005/8/layout/matrix3"/>
    <dgm:cxn modelId="{E92C7CE1-B4BA-3840-A442-2000D8B9BC9C}" type="presParOf" srcId="{546ACA79-57BA-CC4F-99C0-F00DA79827B8}" destId="{3065631A-E8F9-F842-B4B6-438253ADBA89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0F7E76-E48A-4986-B1BC-23966F92B38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0D1FB7-9DD4-46BC-9A14-1A6F03C3C099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Life is uncertain </a:t>
          </a:r>
          <a:endParaRPr lang="en-US"/>
        </a:p>
      </dgm:t>
    </dgm:pt>
    <dgm:pt modelId="{80A7F37C-B5BA-4CFE-9C44-69E779A74BCD}" type="parTrans" cxnId="{97E5D8DC-F4B0-4148-8E53-B893DD9F037E}">
      <dgm:prSet/>
      <dgm:spPr/>
      <dgm:t>
        <a:bodyPr/>
        <a:lstStyle/>
        <a:p>
          <a:endParaRPr lang="en-US"/>
        </a:p>
      </dgm:t>
    </dgm:pt>
    <dgm:pt modelId="{5BCCED9D-B485-482C-A3DE-644A401DDF5A}" type="sibTrans" cxnId="{97E5D8DC-F4B0-4148-8E53-B893DD9F037E}">
      <dgm:prSet/>
      <dgm:spPr/>
      <dgm:t>
        <a:bodyPr/>
        <a:lstStyle/>
        <a:p>
          <a:endParaRPr lang="en-US"/>
        </a:p>
      </dgm:t>
    </dgm:pt>
    <dgm:pt modelId="{40D34374-DE95-4665-9911-FA47BA477DEF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Planning is your right </a:t>
          </a:r>
          <a:endParaRPr lang="en-US"/>
        </a:p>
      </dgm:t>
    </dgm:pt>
    <dgm:pt modelId="{8A797E9B-AE5B-4FDB-AC18-CB4E30AA1FA7}" type="parTrans" cxnId="{6F1EB2FC-74AD-4090-B14B-F04D029016E8}">
      <dgm:prSet/>
      <dgm:spPr/>
      <dgm:t>
        <a:bodyPr/>
        <a:lstStyle/>
        <a:p>
          <a:endParaRPr lang="en-US"/>
        </a:p>
      </dgm:t>
    </dgm:pt>
    <dgm:pt modelId="{CA199EFE-46AF-4A8D-A77E-DD308E03F09B}" type="sibTrans" cxnId="{6F1EB2FC-74AD-4090-B14B-F04D029016E8}">
      <dgm:prSet/>
      <dgm:spPr/>
      <dgm:t>
        <a:bodyPr/>
        <a:lstStyle/>
        <a:p>
          <a:endParaRPr lang="en-US"/>
        </a:p>
      </dgm:t>
    </dgm:pt>
    <dgm:pt modelId="{944AD82D-4467-40F9-9763-4BD36B6CCF42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Your voice should be heard </a:t>
          </a:r>
          <a:endParaRPr lang="en-US"/>
        </a:p>
      </dgm:t>
    </dgm:pt>
    <dgm:pt modelId="{3688CFC3-5F37-4E31-AE5D-9CEA94351E3C}" type="parTrans" cxnId="{D3D5A3DE-2824-45DF-A381-0DBD7AD05D40}">
      <dgm:prSet/>
      <dgm:spPr/>
      <dgm:t>
        <a:bodyPr/>
        <a:lstStyle/>
        <a:p>
          <a:endParaRPr lang="en-US"/>
        </a:p>
      </dgm:t>
    </dgm:pt>
    <dgm:pt modelId="{BFD6E0F3-90D3-4E2A-AE4E-96AA0786611C}" type="sibTrans" cxnId="{D3D5A3DE-2824-45DF-A381-0DBD7AD05D40}">
      <dgm:prSet/>
      <dgm:spPr/>
      <dgm:t>
        <a:bodyPr/>
        <a:lstStyle/>
        <a:p>
          <a:endParaRPr lang="en-US"/>
        </a:p>
      </dgm:t>
    </dgm:pt>
    <dgm:pt modelId="{304B1D37-35F8-4400-B693-D5C525399EE3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dirty="0"/>
            <a:t>👉 </a:t>
          </a:r>
          <a:r>
            <a:rPr lang="en-IN" b="1" dirty="0">
              <a:solidFill>
                <a:srgbClr val="C00000"/>
              </a:solidFill>
            </a:rPr>
            <a:t>Don’t wait for a crisis—decide today</a:t>
          </a:r>
          <a:endParaRPr lang="en-US" dirty="0">
            <a:solidFill>
              <a:srgbClr val="C00000"/>
            </a:solidFill>
          </a:endParaRPr>
        </a:p>
      </dgm:t>
    </dgm:pt>
    <dgm:pt modelId="{9777D6BA-1E9D-4DDE-8874-88EBA1C68505}" type="parTrans" cxnId="{34ED4B0A-2D46-4CC2-95AA-38E4010E5B8B}">
      <dgm:prSet/>
      <dgm:spPr/>
      <dgm:t>
        <a:bodyPr/>
        <a:lstStyle/>
        <a:p>
          <a:endParaRPr lang="en-US"/>
        </a:p>
      </dgm:t>
    </dgm:pt>
    <dgm:pt modelId="{05C5C099-A176-4209-BB6B-3E7E4F75D572}" type="sibTrans" cxnId="{34ED4B0A-2D46-4CC2-95AA-38E4010E5B8B}">
      <dgm:prSet/>
      <dgm:spPr/>
      <dgm:t>
        <a:bodyPr/>
        <a:lstStyle/>
        <a:p>
          <a:endParaRPr lang="en-US"/>
        </a:p>
      </dgm:t>
    </dgm:pt>
    <dgm:pt modelId="{1D3BE289-B408-4501-BF05-1E0B8C8EB9AA}" type="pres">
      <dgm:prSet presAssocID="{290F7E76-E48A-4986-B1BC-23966F92B381}" presName="root" presStyleCnt="0">
        <dgm:presLayoutVars>
          <dgm:dir/>
          <dgm:resizeHandles val="exact"/>
        </dgm:presLayoutVars>
      </dgm:prSet>
      <dgm:spPr/>
    </dgm:pt>
    <dgm:pt modelId="{822CF52D-DA7D-43C8-8BF7-F039944B7E5B}" type="pres">
      <dgm:prSet presAssocID="{CF0D1FB7-9DD4-46BC-9A14-1A6F03C3C099}" presName="compNode" presStyleCnt="0"/>
      <dgm:spPr/>
    </dgm:pt>
    <dgm:pt modelId="{B2B7B5F0-17D7-43D4-8F1A-2D98F0083F4B}" type="pres">
      <dgm:prSet presAssocID="{CF0D1FB7-9DD4-46BC-9A14-1A6F03C3C099}" presName="bgRect" presStyleLbl="bgShp" presStyleIdx="0" presStyleCnt="4"/>
      <dgm:spPr/>
    </dgm:pt>
    <dgm:pt modelId="{B71407D7-9E12-40F8-B445-D0AC5D65E2AB}" type="pres">
      <dgm:prSet presAssocID="{CF0D1FB7-9DD4-46BC-9A14-1A6F03C3C099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E93B7DAB-7CF8-40E9-86CB-87E58EC90930}" type="pres">
      <dgm:prSet presAssocID="{CF0D1FB7-9DD4-46BC-9A14-1A6F03C3C099}" presName="spaceRect" presStyleCnt="0"/>
      <dgm:spPr/>
    </dgm:pt>
    <dgm:pt modelId="{407AF033-96EE-4FBF-A64D-A5CDA68200D8}" type="pres">
      <dgm:prSet presAssocID="{CF0D1FB7-9DD4-46BC-9A14-1A6F03C3C099}" presName="parTx" presStyleLbl="revTx" presStyleIdx="0" presStyleCnt="4">
        <dgm:presLayoutVars>
          <dgm:chMax val="0"/>
          <dgm:chPref val="0"/>
        </dgm:presLayoutVars>
      </dgm:prSet>
      <dgm:spPr/>
    </dgm:pt>
    <dgm:pt modelId="{7CA862C2-AAD7-4DCA-BF77-BE1A0EA59C3E}" type="pres">
      <dgm:prSet presAssocID="{5BCCED9D-B485-482C-A3DE-644A401DDF5A}" presName="sibTrans" presStyleCnt="0"/>
      <dgm:spPr/>
    </dgm:pt>
    <dgm:pt modelId="{81D11424-E40B-46D4-89F7-D10454D84B14}" type="pres">
      <dgm:prSet presAssocID="{40D34374-DE95-4665-9911-FA47BA477DEF}" presName="compNode" presStyleCnt="0"/>
      <dgm:spPr/>
    </dgm:pt>
    <dgm:pt modelId="{68B7542A-2F55-4EF0-946E-34EE383F6316}" type="pres">
      <dgm:prSet presAssocID="{40D34374-DE95-4665-9911-FA47BA477DEF}" presName="bgRect" presStyleLbl="bgShp" presStyleIdx="1" presStyleCnt="4"/>
      <dgm:spPr/>
    </dgm:pt>
    <dgm:pt modelId="{0007CAF9-7275-41CE-850D-8CD506C6508F}" type="pres">
      <dgm:prSet presAssocID="{40D34374-DE95-4665-9911-FA47BA477DEF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D6D6FFDA-BADC-416C-A7CC-73A252477F77}" type="pres">
      <dgm:prSet presAssocID="{40D34374-DE95-4665-9911-FA47BA477DEF}" presName="spaceRect" presStyleCnt="0"/>
      <dgm:spPr/>
    </dgm:pt>
    <dgm:pt modelId="{46841C92-21FB-4A50-A18F-C7361D479776}" type="pres">
      <dgm:prSet presAssocID="{40D34374-DE95-4665-9911-FA47BA477DEF}" presName="parTx" presStyleLbl="revTx" presStyleIdx="1" presStyleCnt="4">
        <dgm:presLayoutVars>
          <dgm:chMax val="0"/>
          <dgm:chPref val="0"/>
        </dgm:presLayoutVars>
      </dgm:prSet>
      <dgm:spPr/>
    </dgm:pt>
    <dgm:pt modelId="{3A20C515-1302-4627-9CD7-43545AC63020}" type="pres">
      <dgm:prSet presAssocID="{CA199EFE-46AF-4A8D-A77E-DD308E03F09B}" presName="sibTrans" presStyleCnt="0"/>
      <dgm:spPr/>
    </dgm:pt>
    <dgm:pt modelId="{E644B5C5-B987-45BA-AAAA-64A25724BE91}" type="pres">
      <dgm:prSet presAssocID="{944AD82D-4467-40F9-9763-4BD36B6CCF42}" presName="compNode" presStyleCnt="0"/>
      <dgm:spPr/>
    </dgm:pt>
    <dgm:pt modelId="{2796C183-00CC-4F49-BB51-AF25B2E64C9C}" type="pres">
      <dgm:prSet presAssocID="{944AD82D-4467-40F9-9763-4BD36B6CCF42}" presName="bgRect" presStyleLbl="bgShp" presStyleIdx="2" presStyleCnt="4"/>
      <dgm:spPr/>
    </dgm:pt>
    <dgm:pt modelId="{2E52CC53-5B4A-457E-9CC9-CB31FAB6FBA5}" type="pres">
      <dgm:prSet presAssocID="{944AD82D-4467-40F9-9763-4BD36B6CCF42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5332F3EA-54EE-4905-815D-6472C5B9360F}" type="pres">
      <dgm:prSet presAssocID="{944AD82D-4467-40F9-9763-4BD36B6CCF42}" presName="spaceRect" presStyleCnt="0"/>
      <dgm:spPr/>
    </dgm:pt>
    <dgm:pt modelId="{7EA86CCA-6063-400D-BD01-691F3B86378F}" type="pres">
      <dgm:prSet presAssocID="{944AD82D-4467-40F9-9763-4BD36B6CCF42}" presName="parTx" presStyleLbl="revTx" presStyleIdx="2" presStyleCnt="4">
        <dgm:presLayoutVars>
          <dgm:chMax val="0"/>
          <dgm:chPref val="0"/>
        </dgm:presLayoutVars>
      </dgm:prSet>
      <dgm:spPr/>
    </dgm:pt>
    <dgm:pt modelId="{E6C7B255-B5D3-4DB4-A6FB-39FDBAF58DAD}" type="pres">
      <dgm:prSet presAssocID="{BFD6E0F3-90D3-4E2A-AE4E-96AA0786611C}" presName="sibTrans" presStyleCnt="0"/>
      <dgm:spPr/>
    </dgm:pt>
    <dgm:pt modelId="{2B19FC6F-2D82-421A-9AEA-6E31063B1CE6}" type="pres">
      <dgm:prSet presAssocID="{304B1D37-35F8-4400-B693-D5C525399EE3}" presName="compNode" presStyleCnt="0"/>
      <dgm:spPr/>
    </dgm:pt>
    <dgm:pt modelId="{90B396A6-F079-43C4-AF89-2A8895237088}" type="pres">
      <dgm:prSet presAssocID="{304B1D37-35F8-4400-B693-D5C525399EE3}" presName="bgRect" presStyleLbl="bgShp" presStyleIdx="3" presStyleCnt="4"/>
      <dgm:spPr/>
    </dgm:pt>
    <dgm:pt modelId="{EAB26C4B-AADE-49B8-A8E8-AD72424BC590}" type="pres">
      <dgm:prSet presAssocID="{304B1D37-35F8-4400-B693-D5C525399EE3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741DD8E9-B582-4041-9A87-10B77ABFB75C}" type="pres">
      <dgm:prSet presAssocID="{304B1D37-35F8-4400-B693-D5C525399EE3}" presName="spaceRect" presStyleCnt="0"/>
      <dgm:spPr/>
    </dgm:pt>
    <dgm:pt modelId="{A6FF8D6D-B6D9-4E66-8141-3D0844E5A6B9}" type="pres">
      <dgm:prSet presAssocID="{304B1D37-35F8-4400-B693-D5C525399EE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4ED4B0A-2D46-4CC2-95AA-38E4010E5B8B}" srcId="{290F7E76-E48A-4986-B1BC-23966F92B381}" destId="{304B1D37-35F8-4400-B693-D5C525399EE3}" srcOrd="3" destOrd="0" parTransId="{9777D6BA-1E9D-4DDE-8874-88EBA1C68505}" sibTransId="{05C5C099-A176-4209-BB6B-3E7E4F75D572}"/>
    <dgm:cxn modelId="{87E7B01B-8C34-4BF6-BE80-59AA488FAF78}" type="presOf" srcId="{944AD82D-4467-40F9-9763-4BD36B6CCF42}" destId="{7EA86CCA-6063-400D-BD01-691F3B86378F}" srcOrd="0" destOrd="0" presId="urn:microsoft.com/office/officeart/2018/2/layout/IconVerticalSolidList"/>
    <dgm:cxn modelId="{178B3570-87DC-4D12-BF91-8567130E57D2}" type="presOf" srcId="{CF0D1FB7-9DD4-46BC-9A14-1A6F03C3C099}" destId="{407AF033-96EE-4FBF-A64D-A5CDA68200D8}" srcOrd="0" destOrd="0" presId="urn:microsoft.com/office/officeart/2018/2/layout/IconVerticalSolidList"/>
    <dgm:cxn modelId="{1D75CC96-A8CD-4C9D-89BF-7A41A5E19654}" type="presOf" srcId="{40D34374-DE95-4665-9911-FA47BA477DEF}" destId="{46841C92-21FB-4A50-A18F-C7361D479776}" srcOrd="0" destOrd="0" presId="urn:microsoft.com/office/officeart/2018/2/layout/IconVerticalSolidList"/>
    <dgm:cxn modelId="{D6800CBE-566A-4038-AC58-7B60E12EDA9A}" type="presOf" srcId="{304B1D37-35F8-4400-B693-D5C525399EE3}" destId="{A6FF8D6D-B6D9-4E66-8141-3D0844E5A6B9}" srcOrd="0" destOrd="0" presId="urn:microsoft.com/office/officeart/2018/2/layout/IconVerticalSolidList"/>
    <dgm:cxn modelId="{CCBEF8D1-F6E5-4268-825C-789A23CF426B}" type="presOf" srcId="{290F7E76-E48A-4986-B1BC-23966F92B381}" destId="{1D3BE289-B408-4501-BF05-1E0B8C8EB9AA}" srcOrd="0" destOrd="0" presId="urn:microsoft.com/office/officeart/2018/2/layout/IconVerticalSolidList"/>
    <dgm:cxn modelId="{97E5D8DC-F4B0-4148-8E53-B893DD9F037E}" srcId="{290F7E76-E48A-4986-B1BC-23966F92B381}" destId="{CF0D1FB7-9DD4-46BC-9A14-1A6F03C3C099}" srcOrd="0" destOrd="0" parTransId="{80A7F37C-B5BA-4CFE-9C44-69E779A74BCD}" sibTransId="{5BCCED9D-B485-482C-A3DE-644A401DDF5A}"/>
    <dgm:cxn modelId="{D3D5A3DE-2824-45DF-A381-0DBD7AD05D40}" srcId="{290F7E76-E48A-4986-B1BC-23966F92B381}" destId="{944AD82D-4467-40F9-9763-4BD36B6CCF42}" srcOrd="2" destOrd="0" parTransId="{3688CFC3-5F37-4E31-AE5D-9CEA94351E3C}" sibTransId="{BFD6E0F3-90D3-4E2A-AE4E-96AA0786611C}"/>
    <dgm:cxn modelId="{6F1EB2FC-74AD-4090-B14B-F04D029016E8}" srcId="{290F7E76-E48A-4986-B1BC-23966F92B381}" destId="{40D34374-DE95-4665-9911-FA47BA477DEF}" srcOrd="1" destOrd="0" parTransId="{8A797E9B-AE5B-4FDB-AC18-CB4E30AA1FA7}" sibTransId="{CA199EFE-46AF-4A8D-A77E-DD308E03F09B}"/>
    <dgm:cxn modelId="{E52185F0-C3FA-4046-B08A-4264DB5350A1}" type="presParOf" srcId="{1D3BE289-B408-4501-BF05-1E0B8C8EB9AA}" destId="{822CF52D-DA7D-43C8-8BF7-F039944B7E5B}" srcOrd="0" destOrd="0" presId="urn:microsoft.com/office/officeart/2018/2/layout/IconVerticalSolidList"/>
    <dgm:cxn modelId="{6E451611-4FC1-4294-BC96-0250581AA915}" type="presParOf" srcId="{822CF52D-DA7D-43C8-8BF7-F039944B7E5B}" destId="{B2B7B5F0-17D7-43D4-8F1A-2D98F0083F4B}" srcOrd="0" destOrd="0" presId="urn:microsoft.com/office/officeart/2018/2/layout/IconVerticalSolidList"/>
    <dgm:cxn modelId="{CCEE5145-4064-4FFA-A5B2-F77018EA028C}" type="presParOf" srcId="{822CF52D-DA7D-43C8-8BF7-F039944B7E5B}" destId="{B71407D7-9E12-40F8-B445-D0AC5D65E2AB}" srcOrd="1" destOrd="0" presId="urn:microsoft.com/office/officeart/2018/2/layout/IconVerticalSolidList"/>
    <dgm:cxn modelId="{477EB872-4A86-4414-806D-19B4BCD956A8}" type="presParOf" srcId="{822CF52D-DA7D-43C8-8BF7-F039944B7E5B}" destId="{E93B7DAB-7CF8-40E9-86CB-87E58EC90930}" srcOrd="2" destOrd="0" presId="urn:microsoft.com/office/officeart/2018/2/layout/IconVerticalSolidList"/>
    <dgm:cxn modelId="{E4508039-01F3-43D0-A45D-A7F819EBA7A3}" type="presParOf" srcId="{822CF52D-DA7D-43C8-8BF7-F039944B7E5B}" destId="{407AF033-96EE-4FBF-A64D-A5CDA68200D8}" srcOrd="3" destOrd="0" presId="urn:microsoft.com/office/officeart/2018/2/layout/IconVerticalSolidList"/>
    <dgm:cxn modelId="{8826AF92-D836-4BA6-B354-C9CEB7D9AC70}" type="presParOf" srcId="{1D3BE289-B408-4501-BF05-1E0B8C8EB9AA}" destId="{7CA862C2-AAD7-4DCA-BF77-BE1A0EA59C3E}" srcOrd="1" destOrd="0" presId="urn:microsoft.com/office/officeart/2018/2/layout/IconVerticalSolidList"/>
    <dgm:cxn modelId="{DE9B1B8F-C8D9-4F22-A53B-364B938DF5A3}" type="presParOf" srcId="{1D3BE289-B408-4501-BF05-1E0B8C8EB9AA}" destId="{81D11424-E40B-46D4-89F7-D10454D84B14}" srcOrd="2" destOrd="0" presId="urn:microsoft.com/office/officeart/2018/2/layout/IconVerticalSolidList"/>
    <dgm:cxn modelId="{9047A926-2484-4EFA-A6B4-DAFDF2A39C1C}" type="presParOf" srcId="{81D11424-E40B-46D4-89F7-D10454D84B14}" destId="{68B7542A-2F55-4EF0-946E-34EE383F6316}" srcOrd="0" destOrd="0" presId="urn:microsoft.com/office/officeart/2018/2/layout/IconVerticalSolidList"/>
    <dgm:cxn modelId="{EADF4A2D-59E7-40C5-8A6F-C629ED434C86}" type="presParOf" srcId="{81D11424-E40B-46D4-89F7-D10454D84B14}" destId="{0007CAF9-7275-41CE-850D-8CD506C6508F}" srcOrd="1" destOrd="0" presId="urn:microsoft.com/office/officeart/2018/2/layout/IconVerticalSolidList"/>
    <dgm:cxn modelId="{62A295BD-8294-4BD9-ACD8-AA79E2BAE805}" type="presParOf" srcId="{81D11424-E40B-46D4-89F7-D10454D84B14}" destId="{D6D6FFDA-BADC-416C-A7CC-73A252477F77}" srcOrd="2" destOrd="0" presId="urn:microsoft.com/office/officeart/2018/2/layout/IconVerticalSolidList"/>
    <dgm:cxn modelId="{1AF26189-2C93-45D2-B1ED-63F4363C3E40}" type="presParOf" srcId="{81D11424-E40B-46D4-89F7-D10454D84B14}" destId="{46841C92-21FB-4A50-A18F-C7361D479776}" srcOrd="3" destOrd="0" presId="urn:microsoft.com/office/officeart/2018/2/layout/IconVerticalSolidList"/>
    <dgm:cxn modelId="{6AE61F1D-0DDF-4B63-8E71-30E7D29F9640}" type="presParOf" srcId="{1D3BE289-B408-4501-BF05-1E0B8C8EB9AA}" destId="{3A20C515-1302-4627-9CD7-43545AC63020}" srcOrd="3" destOrd="0" presId="urn:microsoft.com/office/officeart/2018/2/layout/IconVerticalSolidList"/>
    <dgm:cxn modelId="{4B6C5929-0EC6-4B21-A12C-B5B8D1AD90BE}" type="presParOf" srcId="{1D3BE289-B408-4501-BF05-1E0B8C8EB9AA}" destId="{E644B5C5-B987-45BA-AAAA-64A25724BE91}" srcOrd="4" destOrd="0" presId="urn:microsoft.com/office/officeart/2018/2/layout/IconVerticalSolidList"/>
    <dgm:cxn modelId="{BC6C0422-E6C1-415E-8EE5-C52A6CB7E23F}" type="presParOf" srcId="{E644B5C5-B987-45BA-AAAA-64A25724BE91}" destId="{2796C183-00CC-4F49-BB51-AF25B2E64C9C}" srcOrd="0" destOrd="0" presId="urn:microsoft.com/office/officeart/2018/2/layout/IconVerticalSolidList"/>
    <dgm:cxn modelId="{D9F93543-22A5-4C9E-8FE9-FA2509F837F6}" type="presParOf" srcId="{E644B5C5-B987-45BA-AAAA-64A25724BE91}" destId="{2E52CC53-5B4A-457E-9CC9-CB31FAB6FBA5}" srcOrd="1" destOrd="0" presId="urn:microsoft.com/office/officeart/2018/2/layout/IconVerticalSolidList"/>
    <dgm:cxn modelId="{792DB8AA-F487-48BC-B01B-FACB1D1A6332}" type="presParOf" srcId="{E644B5C5-B987-45BA-AAAA-64A25724BE91}" destId="{5332F3EA-54EE-4905-815D-6472C5B9360F}" srcOrd="2" destOrd="0" presId="urn:microsoft.com/office/officeart/2018/2/layout/IconVerticalSolidList"/>
    <dgm:cxn modelId="{D809D82D-4B96-4A3D-9A32-849D232BB7BC}" type="presParOf" srcId="{E644B5C5-B987-45BA-AAAA-64A25724BE91}" destId="{7EA86CCA-6063-400D-BD01-691F3B86378F}" srcOrd="3" destOrd="0" presId="urn:microsoft.com/office/officeart/2018/2/layout/IconVerticalSolidList"/>
    <dgm:cxn modelId="{65F64AFE-5AB7-44A9-9EBA-B34C79DC04B0}" type="presParOf" srcId="{1D3BE289-B408-4501-BF05-1E0B8C8EB9AA}" destId="{E6C7B255-B5D3-4DB4-A6FB-39FDBAF58DAD}" srcOrd="5" destOrd="0" presId="urn:microsoft.com/office/officeart/2018/2/layout/IconVerticalSolidList"/>
    <dgm:cxn modelId="{5E6CF180-5A4C-4810-87AB-C3B47F5F81E0}" type="presParOf" srcId="{1D3BE289-B408-4501-BF05-1E0B8C8EB9AA}" destId="{2B19FC6F-2D82-421A-9AEA-6E31063B1CE6}" srcOrd="6" destOrd="0" presId="urn:microsoft.com/office/officeart/2018/2/layout/IconVerticalSolidList"/>
    <dgm:cxn modelId="{CB4092BE-17B7-4926-89FE-685305341F04}" type="presParOf" srcId="{2B19FC6F-2D82-421A-9AEA-6E31063B1CE6}" destId="{90B396A6-F079-43C4-AF89-2A8895237088}" srcOrd="0" destOrd="0" presId="urn:microsoft.com/office/officeart/2018/2/layout/IconVerticalSolidList"/>
    <dgm:cxn modelId="{FC961402-53DB-4988-8F10-C59FE7BC72D6}" type="presParOf" srcId="{2B19FC6F-2D82-421A-9AEA-6E31063B1CE6}" destId="{EAB26C4B-AADE-49B8-A8E8-AD72424BC590}" srcOrd="1" destOrd="0" presId="urn:microsoft.com/office/officeart/2018/2/layout/IconVerticalSolidList"/>
    <dgm:cxn modelId="{6678C4F7-2184-463D-8BA6-C789D7FE3A1C}" type="presParOf" srcId="{2B19FC6F-2D82-421A-9AEA-6E31063B1CE6}" destId="{741DD8E9-B582-4041-9A87-10B77ABFB75C}" srcOrd="2" destOrd="0" presId="urn:microsoft.com/office/officeart/2018/2/layout/IconVerticalSolidList"/>
    <dgm:cxn modelId="{7127F08D-EE7A-4B9C-A3E4-B859E846485E}" type="presParOf" srcId="{2B19FC6F-2D82-421A-9AEA-6E31063B1CE6}" destId="{A6FF8D6D-B6D9-4E66-8141-3D0844E5A6B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1CEE49-DA7C-6A4E-B044-3578F4F380DB}">
      <dsp:nvSpPr>
        <dsp:cNvPr id="0" name=""/>
        <dsp:cNvSpPr/>
      </dsp:nvSpPr>
      <dsp:spPr>
        <a:xfrm>
          <a:off x="57784" y="842665"/>
          <a:ext cx="1304293" cy="391287"/>
        </a:xfrm>
        <a:prstGeom prst="chevron">
          <a:avLst>
            <a:gd name="adj" fmla="val 3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13" tIns="48313" rIns="48313" bIns="4831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Think about</a:t>
          </a:r>
        </a:p>
      </dsp:txBody>
      <dsp:txXfrm>
        <a:off x="175170" y="842665"/>
        <a:ext cx="1069521" cy="391287"/>
      </dsp:txXfrm>
    </dsp:sp>
    <dsp:sp modelId="{60FE7764-1E86-5245-BE61-03EDDF40A3C6}">
      <dsp:nvSpPr>
        <dsp:cNvPr id="0" name=""/>
        <dsp:cNvSpPr/>
      </dsp:nvSpPr>
      <dsp:spPr>
        <a:xfrm>
          <a:off x="5286" y="1223455"/>
          <a:ext cx="1186906" cy="210521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792" tIns="93792" rIns="93792" bIns="187584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Think about your wishes </a:t>
          </a:r>
        </a:p>
      </dsp:txBody>
      <dsp:txXfrm>
        <a:off x="5286" y="1223455"/>
        <a:ext cx="1186906" cy="2105214"/>
      </dsp:txXfrm>
    </dsp:sp>
    <dsp:sp modelId="{38837069-2FAF-AB4C-B35A-A3D7BB1C0E35}">
      <dsp:nvSpPr>
        <dsp:cNvPr id="0" name=""/>
        <dsp:cNvSpPr/>
      </dsp:nvSpPr>
      <dsp:spPr>
        <a:xfrm>
          <a:off x="1265207" y="832167"/>
          <a:ext cx="1304293" cy="391287"/>
        </a:xfrm>
        <a:prstGeom prst="chevron">
          <a:avLst>
            <a:gd name="adj" fmla="val 30000"/>
          </a:avLst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 w="25400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13" tIns="48313" rIns="48313" bIns="4831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Talk</a:t>
          </a:r>
        </a:p>
      </dsp:txBody>
      <dsp:txXfrm>
        <a:off x="1382593" y="832167"/>
        <a:ext cx="1069521" cy="391287"/>
      </dsp:txXfrm>
    </dsp:sp>
    <dsp:sp modelId="{E53D322F-430E-2540-A2CF-DACA2D6EDD92}">
      <dsp:nvSpPr>
        <dsp:cNvPr id="0" name=""/>
        <dsp:cNvSpPr/>
      </dsp:nvSpPr>
      <dsp:spPr>
        <a:xfrm>
          <a:off x="1265207" y="1223455"/>
          <a:ext cx="1186906" cy="2105214"/>
        </a:xfrm>
        <a:prstGeom prst="rect">
          <a:avLst/>
        </a:prstGeom>
        <a:solidFill>
          <a:schemeClr val="accent2">
            <a:tint val="40000"/>
            <a:alpha val="90000"/>
            <a:hueOff val="837637"/>
            <a:satOff val="-730"/>
            <a:lumOff val="-1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837637"/>
              <a:satOff val="-730"/>
              <a:lumOff val="-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792" tIns="93792" rIns="93792" bIns="187584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Talk to family &amp; doctor </a:t>
          </a:r>
        </a:p>
      </dsp:txBody>
      <dsp:txXfrm>
        <a:off x="1265207" y="1223455"/>
        <a:ext cx="1186906" cy="2105214"/>
      </dsp:txXfrm>
    </dsp:sp>
    <dsp:sp modelId="{05B2B1FE-0714-1548-9FE7-725366543C0A}">
      <dsp:nvSpPr>
        <dsp:cNvPr id="0" name=""/>
        <dsp:cNvSpPr/>
      </dsp:nvSpPr>
      <dsp:spPr>
        <a:xfrm>
          <a:off x="2525128" y="832167"/>
          <a:ext cx="1304293" cy="391287"/>
        </a:xfrm>
        <a:prstGeom prst="chevron">
          <a:avLst>
            <a:gd name="adj" fmla="val 3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13" tIns="48313" rIns="48313" bIns="4831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Choose</a:t>
          </a:r>
        </a:p>
      </dsp:txBody>
      <dsp:txXfrm>
        <a:off x="2642514" y="832167"/>
        <a:ext cx="1069521" cy="391287"/>
      </dsp:txXfrm>
    </dsp:sp>
    <dsp:sp modelId="{EF6082B1-F376-0842-BAB8-BDB77C6B8336}">
      <dsp:nvSpPr>
        <dsp:cNvPr id="0" name=""/>
        <dsp:cNvSpPr/>
      </dsp:nvSpPr>
      <dsp:spPr>
        <a:xfrm>
          <a:off x="2525128" y="1223455"/>
          <a:ext cx="1186906" cy="2105214"/>
        </a:xfrm>
        <a:prstGeom prst="rect">
          <a:avLst/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792" tIns="93792" rIns="93792" bIns="187584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Choose decision-maker </a:t>
          </a:r>
        </a:p>
      </dsp:txBody>
      <dsp:txXfrm>
        <a:off x="2525128" y="1223455"/>
        <a:ext cx="1186906" cy="2105214"/>
      </dsp:txXfrm>
    </dsp:sp>
    <dsp:sp modelId="{C0DC5504-74E7-3043-A47D-A5173BD53BED}">
      <dsp:nvSpPr>
        <dsp:cNvPr id="0" name=""/>
        <dsp:cNvSpPr/>
      </dsp:nvSpPr>
      <dsp:spPr>
        <a:xfrm>
          <a:off x="3785049" y="832167"/>
          <a:ext cx="1304293" cy="391287"/>
        </a:xfrm>
        <a:prstGeom prst="chevron">
          <a:avLst>
            <a:gd name="adj" fmla="val 3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13" tIns="48313" rIns="48313" bIns="4831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Write</a:t>
          </a:r>
        </a:p>
      </dsp:txBody>
      <dsp:txXfrm>
        <a:off x="3902435" y="832167"/>
        <a:ext cx="1069521" cy="391287"/>
      </dsp:txXfrm>
    </dsp:sp>
    <dsp:sp modelId="{EF9478D4-7C0D-AA4C-8FFB-33225823D972}">
      <dsp:nvSpPr>
        <dsp:cNvPr id="0" name=""/>
        <dsp:cNvSpPr/>
      </dsp:nvSpPr>
      <dsp:spPr>
        <a:xfrm>
          <a:off x="3785049" y="1223455"/>
          <a:ext cx="1186906" cy="2105214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792" tIns="93792" rIns="93792" bIns="187584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Write your wishes clearly </a:t>
          </a:r>
        </a:p>
      </dsp:txBody>
      <dsp:txXfrm>
        <a:off x="3785049" y="1223455"/>
        <a:ext cx="1186906" cy="2105214"/>
      </dsp:txXfrm>
    </dsp:sp>
    <dsp:sp modelId="{5A1CB4F1-0B96-F44B-8B25-829F3F8E7B5A}">
      <dsp:nvSpPr>
        <dsp:cNvPr id="0" name=""/>
        <dsp:cNvSpPr/>
      </dsp:nvSpPr>
      <dsp:spPr>
        <a:xfrm>
          <a:off x="5044970" y="832167"/>
          <a:ext cx="1304293" cy="391287"/>
        </a:xfrm>
        <a:prstGeom prst="chevron">
          <a:avLst>
            <a:gd name="adj" fmla="val 3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13" tIns="48313" rIns="48313" bIns="4831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Get</a:t>
          </a:r>
        </a:p>
      </dsp:txBody>
      <dsp:txXfrm>
        <a:off x="5162356" y="832167"/>
        <a:ext cx="1069521" cy="391287"/>
      </dsp:txXfrm>
    </dsp:sp>
    <dsp:sp modelId="{BDF0343B-A773-B54A-A27B-236B4F3EE5E9}">
      <dsp:nvSpPr>
        <dsp:cNvPr id="0" name=""/>
        <dsp:cNvSpPr/>
      </dsp:nvSpPr>
      <dsp:spPr>
        <a:xfrm>
          <a:off x="5044970" y="1223455"/>
          <a:ext cx="1186906" cy="2105214"/>
        </a:xfrm>
        <a:prstGeom prst="rect">
          <a:avLst/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792" tIns="93792" rIns="93792" bIns="187584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Get 2 witnesses </a:t>
          </a:r>
        </a:p>
      </dsp:txBody>
      <dsp:txXfrm>
        <a:off x="5044970" y="1223455"/>
        <a:ext cx="1186906" cy="2105214"/>
      </dsp:txXfrm>
    </dsp:sp>
    <dsp:sp modelId="{38C937C5-CE89-F843-A803-03D10792C87F}">
      <dsp:nvSpPr>
        <dsp:cNvPr id="0" name=""/>
        <dsp:cNvSpPr/>
      </dsp:nvSpPr>
      <dsp:spPr>
        <a:xfrm>
          <a:off x="6304892" y="832167"/>
          <a:ext cx="1304293" cy="391287"/>
        </a:xfrm>
        <a:prstGeom prst="chevron">
          <a:avLst>
            <a:gd name="adj" fmla="val 30000"/>
          </a:avLst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13" tIns="48313" rIns="48313" bIns="4831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Sign</a:t>
          </a:r>
        </a:p>
      </dsp:txBody>
      <dsp:txXfrm>
        <a:off x="6422278" y="832167"/>
        <a:ext cx="1069521" cy="391287"/>
      </dsp:txXfrm>
    </dsp:sp>
    <dsp:sp modelId="{5DA84991-FF4C-514F-B0FE-1499FFA29D2A}">
      <dsp:nvSpPr>
        <dsp:cNvPr id="0" name=""/>
        <dsp:cNvSpPr/>
      </dsp:nvSpPr>
      <dsp:spPr>
        <a:xfrm>
          <a:off x="6304892" y="1223455"/>
          <a:ext cx="1186906" cy="2105214"/>
        </a:xfrm>
        <a:prstGeom prst="rect">
          <a:avLst/>
        </a:prstGeom>
        <a:solidFill>
          <a:schemeClr val="accent2">
            <a:tint val="40000"/>
            <a:alpha val="90000"/>
            <a:hueOff val="4188184"/>
            <a:satOff val="-3648"/>
            <a:lumOff val="-5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4188184"/>
              <a:satOff val="-3648"/>
              <a:lumOff val="-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792" tIns="93792" rIns="93792" bIns="187584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Sign before notary/Gazetted officer </a:t>
          </a:r>
        </a:p>
      </dsp:txBody>
      <dsp:txXfrm>
        <a:off x="6304892" y="1223455"/>
        <a:ext cx="1186906" cy="2105214"/>
      </dsp:txXfrm>
    </dsp:sp>
    <dsp:sp modelId="{2A82FF24-8956-D640-A005-1610C3396DCE}">
      <dsp:nvSpPr>
        <dsp:cNvPr id="0" name=""/>
        <dsp:cNvSpPr/>
      </dsp:nvSpPr>
      <dsp:spPr>
        <a:xfrm>
          <a:off x="7564813" y="832167"/>
          <a:ext cx="1304293" cy="391287"/>
        </a:xfrm>
        <a:prstGeom prst="chevron">
          <a:avLst>
            <a:gd name="adj" fmla="val 3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13" tIns="48313" rIns="48313" bIns="4831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Share</a:t>
          </a:r>
        </a:p>
      </dsp:txBody>
      <dsp:txXfrm>
        <a:off x="7682199" y="832167"/>
        <a:ext cx="1069521" cy="391287"/>
      </dsp:txXfrm>
    </dsp:sp>
    <dsp:sp modelId="{35A25C3C-FEB1-9545-8D29-32085EF843C5}">
      <dsp:nvSpPr>
        <dsp:cNvPr id="0" name=""/>
        <dsp:cNvSpPr/>
      </dsp:nvSpPr>
      <dsp:spPr>
        <a:xfrm>
          <a:off x="7564813" y="1223455"/>
          <a:ext cx="1186906" cy="2105214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792" tIns="93792" rIns="93792" bIns="187584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Share copies</a:t>
          </a:r>
        </a:p>
      </dsp:txBody>
      <dsp:txXfrm>
        <a:off x="7564813" y="1223455"/>
        <a:ext cx="1186906" cy="21052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73AF90-16C5-BC4C-A905-796A4B357475}">
      <dsp:nvSpPr>
        <dsp:cNvPr id="0" name=""/>
        <dsp:cNvSpPr/>
      </dsp:nvSpPr>
      <dsp:spPr>
        <a:xfrm>
          <a:off x="1851818" y="0"/>
          <a:ext cx="4525963" cy="452596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9BA20-7AE3-4C43-B836-BBB4699F1E93}">
      <dsp:nvSpPr>
        <dsp:cNvPr id="0" name=""/>
        <dsp:cNvSpPr/>
      </dsp:nvSpPr>
      <dsp:spPr>
        <a:xfrm>
          <a:off x="2281784" y="429966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700" kern="1200"/>
            <a:t>With family </a:t>
          </a:r>
          <a:endParaRPr lang="en-US" sz="2700" kern="1200"/>
        </a:p>
      </dsp:txBody>
      <dsp:txXfrm>
        <a:off x="2367950" y="516132"/>
        <a:ext cx="1592793" cy="1592793"/>
      </dsp:txXfrm>
    </dsp:sp>
    <dsp:sp modelId="{1149CFCC-A76C-A745-B4AA-6F5D0A8DB55F}">
      <dsp:nvSpPr>
        <dsp:cNvPr id="0" name=""/>
        <dsp:cNvSpPr/>
      </dsp:nvSpPr>
      <dsp:spPr>
        <a:xfrm>
          <a:off x="4182689" y="429966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700" kern="1200"/>
            <a:t>With your doctor </a:t>
          </a:r>
          <a:endParaRPr lang="en-US" sz="2700" kern="1200"/>
        </a:p>
      </dsp:txBody>
      <dsp:txXfrm>
        <a:off x="4268855" y="516132"/>
        <a:ext cx="1592793" cy="1592793"/>
      </dsp:txXfrm>
    </dsp:sp>
    <dsp:sp modelId="{88277577-1A90-F746-8E7A-215875EF006E}">
      <dsp:nvSpPr>
        <dsp:cNvPr id="0" name=""/>
        <dsp:cNvSpPr/>
      </dsp:nvSpPr>
      <dsp:spPr>
        <a:xfrm>
          <a:off x="2281784" y="2330870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700" kern="1200"/>
            <a:t>Digital health records </a:t>
          </a:r>
          <a:endParaRPr lang="en-US" sz="2700" kern="1200"/>
        </a:p>
      </dsp:txBody>
      <dsp:txXfrm>
        <a:off x="2367950" y="2417036"/>
        <a:ext cx="1592793" cy="1592793"/>
      </dsp:txXfrm>
    </dsp:sp>
    <dsp:sp modelId="{3065631A-E8F9-F842-B4B6-438253ADBA89}">
      <dsp:nvSpPr>
        <dsp:cNvPr id="0" name=""/>
        <dsp:cNvSpPr/>
      </dsp:nvSpPr>
      <dsp:spPr>
        <a:xfrm>
          <a:off x="4182689" y="2330870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700" kern="1200"/>
            <a:t>Local authority (optional) </a:t>
          </a:r>
          <a:endParaRPr lang="en-US" sz="2700" kern="1200"/>
        </a:p>
      </dsp:txBody>
      <dsp:txXfrm>
        <a:off x="4268855" y="2417036"/>
        <a:ext cx="1592793" cy="1592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7B5F0-17D7-43D4-8F1A-2D98F0083F4B}">
      <dsp:nvSpPr>
        <dsp:cNvPr id="0" name=""/>
        <dsp:cNvSpPr/>
      </dsp:nvSpPr>
      <dsp:spPr>
        <a:xfrm>
          <a:off x="0" y="1878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1407D7-9E12-40F8-B445-D0AC5D65E2AB}">
      <dsp:nvSpPr>
        <dsp:cNvPr id="0" name=""/>
        <dsp:cNvSpPr/>
      </dsp:nvSpPr>
      <dsp:spPr>
        <a:xfrm>
          <a:off x="287993" y="216088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7AF033-96EE-4FBF-A64D-A5CDA68200D8}">
      <dsp:nvSpPr>
        <dsp:cNvPr id="0" name=""/>
        <dsp:cNvSpPr/>
      </dsp:nvSpPr>
      <dsp:spPr>
        <a:xfrm>
          <a:off x="1099610" y="1878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Life is uncertain </a:t>
          </a:r>
          <a:endParaRPr lang="en-US" sz="2200" kern="1200"/>
        </a:p>
      </dsp:txBody>
      <dsp:txXfrm>
        <a:off x="1099610" y="1878"/>
        <a:ext cx="7129989" cy="952043"/>
      </dsp:txXfrm>
    </dsp:sp>
    <dsp:sp modelId="{68B7542A-2F55-4EF0-946E-34EE383F6316}">
      <dsp:nvSpPr>
        <dsp:cNvPr id="0" name=""/>
        <dsp:cNvSpPr/>
      </dsp:nvSpPr>
      <dsp:spPr>
        <a:xfrm>
          <a:off x="0" y="1191932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07CAF9-7275-41CE-850D-8CD506C6508F}">
      <dsp:nvSpPr>
        <dsp:cNvPr id="0" name=""/>
        <dsp:cNvSpPr/>
      </dsp:nvSpPr>
      <dsp:spPr>
        <a:xfrm>
          <a:off x="287993" y="1406142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841C92-21FB-4A50-A18F-C7361D479776}">
      <dsp:nvSpPr>
        <dsp:cNvPr id="0" name=""/>
        <dsp:cNvSpPr/>
      </dsp:nvSpPr>
      <dsp:spPr>
        <a:xfrm>
          <a:off x="1099610" y="1191932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Planning is your right </a:t>
          </a:r>
          <a:endParaRPr lang="en-US" sz="2200" kern="1200"/>
        </a:p>
      </dsp:txBody>
      <dsp:txXfrm>
        <a:off x="1099610" y="1191932"/>
        <a:ext cx="7129989" cy="952043"/>
      </dsp:txXfrm>
    </dsp:sp>
    <dsp:sp modelId="{2796C183-00CC-4F49-BB51-AF25B2E64C9C}">
      <dsp:nvSpPr>
        <dsp:cNvPr id="0" name=""/>
        <dsp:cNvSpPr/>
      </dsp:nvSpPr>
      <dsp:spPr>
        <a:xfrm>
          <a:off x="0" y="2381986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52CC53-5B4A-457E-9CC9-CB31FAB6FBA5}">
      <dsp:nvSpPr>
        <dsp:cNvPr id="0" name=""/>
        <dsp:cNvSpPr/>
      </dsp:nvSpPr>
      <dsp:spPr>
        <a:xfrm>
          <a:off x="287993" y="2596196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A86CCA-6063-400D-BD01-691F3B86378F}">
      <dsp:nvSpPr>
        <dsp:cNvPr id="0" name=""/>
        <dsp:cNvSpPr/>
      </dsp:nvSpPr>
      <dsp:spPr>
        <a:xfrm>
          <a:off x="1099610" y="2381986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Your voice should be heard </a:t>
          </a:r>
          <a:endParaRPr lang="en-US" sz="2200" kern="1200"/>
        </a:p>
      </dsp:txBody>
      <dsp:txXfrm>
        <a:off x="1099610" y="2381986"/>
        <a:ext cx="7129989" cy="952043"/>
      </dsp:txXfrm>
    </dsp:sp>
    <dsp:sp modelId="{90B396A6-F079-43C4-AF89-2A8895237088}">
      <dsp:nvSpPr>
        <dsp:cNvPr id="0" name=""/>
        <dsp:cNvSpPr/>
      </dsp:nvSpPr>
      <dsp:spPr>
        <a:xfrm>
          <a:off x="0" y="3572041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B26C4B-AADE-49B8-A8E8-AD72424BC590}">
      <dsp:nvSpPr>
        <dsp:cNvPr id="0" name=""/>
        <dsp:cNvSpPr/>
      </dsp:nvSpPr>
      <dsp:spPr>
        <a:xfrm>
          <a:off x="287993" y="3786250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FF8D6D-B6D9-4E66-8141-3D0844E5A6B9}">
      <dsp:nvSpPr>
        <dsp:cNvPr id="0" name=""/>
        <dsp:cNvSpPr/>
      </dsp:nvSpPr>
      <dsp:spPr>
        <a:xfrm>
          <a:off x="1099610" y="3572041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/>
            <a:t>👉 </a:t>
          </a:r>
          <a:r>
            <a:rPr lang="en-IN" sz="2200" b="1" kern="1200" dirty="0">
              <a:solidFill>
                <a:srgbClr val="C00000"/>
              </a:solidFill>
            </a:rPr>
            <a:t>Don’t wait for a crisis—decide today</a:t>
          </a:r>
          <a:endParaRPr lang="en-US" sz="2200" kern="1200" dirty="0">
            <a:solidFill>
              <a:srgbClr val="C00000"/>
            </a:solidFill>
          </a:endParaRPr>
        </a:p>
      </dsp:txBody>
      <dsp:txXfrm>
        <a:off x="1099610" y="3572041"/>
        <a:ext cx="7129989" cy="9520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699" y="687479"/>
            <a:ext cx="6245901" cy="15404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N" sz="4000" b="1" dirty="0">
                <a:solidFill>
                  <a:schemeClr val="tx2">
                    <a:lumMod val="50000"/>
                  </a:schemeClr>
                </a:solidFill>
              </a:rPr>
              <a:t>Advance Care Planning &amp; Advance Medical Directives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en-US" sz="2100" dirty="0">
                <a:solidFill>
                  <a:srgbClr val="C00000"/>
                </a:solidFill>
              </a:rPr>
              <a:t>                     </a:t>
            </a:r>
            <a:r>
              <a:rPr lang="en-US" sz="3600" i="1" dirty="0">
                <a:solidFill>
                  <a:srgbClr val="C00000"/>
                </a:solidFill>
              </a:rPr>
              <a:t>Your Life, Your Choice</a:t>
            </a:r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2100" dirty="0"/>
              <a:t>- Dr. Nakshatra Shetty</a:t>
            </a:r>
          </a:p>
          <a:p>
            <a:pPr marL="0" indent="0">
              <a:buNone/>
            </a:pPr>
            <a:r>
              <a:rPr lang="en-US" sz="2100" dirty="0"/>
              <a:t>- Department of Palliative medicine and supportive care.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Doctor">
            <a:extLst>
              <a:ext uri="{FF2B5EF4-FFF2-40B4-BE49-F238E27FC236}">
                <a16:creationId xmlns:a16="http://schemas.microsoft.com/office/drawing/2014/main" id="{03567135-EDE5-A5EC-2461-3381723AB9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133778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13312"/>
            <a:ext cx="3028950" cy="5431376"/>
          </a:xfrm>
        </p:spPr>
        <p:txBody>
          <a:bodyPr>
            <a:normAutofit/>
          </a:bodyPr>
          <a:lstStyle/>
          <a:p>
            <a:r>
              <a:rPr dirty="0">
                <a:solidFill>
                  <a:schemeClr val="tx2">
                    <a:lumMod val="60000"/>
                    <a:lumOff val="40000"/>
                  </a:schemeClr>
                </a:solidFill>
              </a:rPr>
              <a:t>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9" y="713313"/>
            <a:ext cx="3943351" cy="5431376"/>
          </a:xfrm>
        </p:spPr>
        <p:txBody>
          <a:bodyPr anchor="ctr">
            <a:normAutofit/>
          </a:bodyPr>
          <a:lstStyle/>
          <a:p>
            <a:r>
              <a:rPr lang="en-IN" sz="2000" dirty="0"/>
              <a:t>Your wishes are respected</a:t>
            </a:r>
          </a:p>
          <a:p>
            <a:r>
              <a:rPr lang="en-IN" sz="2000" dirty="0"/>
              <a:t>Reduces family stress</a:t>
            </a:r>
          </a:p>
          <a:p>
            <a:r>
              <a:rPr lang="en-IN" sz="2000" dirty="0"/>
              <a:t>Avoids unwanted treatment</a:t>
            </a:r>
          </a:p>
          <a:p>
            <a:r>
              <a:rPr lang="en-IN" sz="2000" dirty="0"/>
              <a:t>Gives control and dignity</a:t>
            </a:r>
          </a:p>
          <a:p>
            <a:pPr marL="0" indent="0">
              <a:buNone/>
            </a:pPr>
            <a:r>
              <a:rPr lang="en-IN" sz="2000" dirty="0">
                <a:solidFill>
                  <a:srgbClr val="C00000"/>
                </a:solidFill>
              </a:rPr>
              <a:t>👉 You stay in charge, even when you can’t speak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133778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13312"/>
            <a:ext cx="3028950" cy="5431376"/>
          </a:xfrm>
        </p:spPr>
        <p:txBody>
          <a:bodyPr>
            <a:normAutofit/>
          </a:bodyPr>
          <a:lstStyle/>
          <a:p>
            <a:r>
              <a:rPr lang="en-IN" sz="37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Disadvantages of Not Having 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9" y="713313"/>
            <a:ext cx="3943351" cy="5431376"/>
          </a:xfrm>
        </p:spPr>
        <p:txBody>
          <a:bodyPr anchor="ctr">
            <a:normAutofit/>
          </a:bodyPr>
          <a:lstStyle/>
          <a:p>
            <a:r>
              <a:rPr lang="en-IN" sz="2000" dirty="0"/>
              <a:t>Family confusion</a:t>
            </a:r>
          </a:p>
          <a:p>
            <a:r>
              <a:rPr lang="en-IN" sz="2000" dirty="0"/>
              <a:t>Unwanted or painful treatments</a:t>
            </a:r>
          </a:p>
          <a:p>
            <a:r>
              <a:rPr lang="en-IN" sz="2000" dirty="0"/>
              <a:t>Emotional burden on loved ones</a:t>
            </a:r>
          </a:p>
          <a:p>
            <a:r>
              <a:rPr lang="en-IN" sz="2000" dirty="0"/>
              <a:t>Loss of control</a:t>
            </a:r>
          </a:p>
          <a:p>
            <a:r>
              <a:rPr lang="en-IN" sz="2000" dirty="0"/>
              <a:t>Delay in decision making</a:t>
            </a:r>
          </a:p>
          <a:p>
            <a:r>
              <a:rPr lang="en-IN" sz="2000" dirty="0"/>
              <a:t>Doctors may not know your wishes</a:t>
            </a:r>
          </a:p>
          <a:p>
            <a:pPr marL="0" indent="0">
              <a:buNone/>
            </a:pPr>
            <a:r>
              <a:rPr lang="en-IN" sz="2000" dirty="0"/>
              <a:t>👉 </a:t>
            </a:r>
            <a:r>
              <a:rPr lang="en-IN" sz="2000" dirty="0">
                <a:solidFill>
                  <a:srgbClr val="C00000"/>
                </a:solidFill>
              </a:rPr>
              <a:t>Others decide for you—not always what you wanted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133778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199623-5D3A-1C71-E6D4-ADC21D97C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55" y="713312"/>
            <a:ext cx="3859267" cy="5431376"/>
          </a:xfrm>
        </p:spPr>
        <p:txBody>
          <a:bodyPr>
            <a:normAutofit/>
          </a:bodyPr>
          <a:lstStyle/>
          <a:p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How Your Life Changes (If You Make One)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A9FE8-77ED-6513-56B4-DBE0DB57D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9" y="713313"/>
            <a:ext cx="3943351" cy="5431376"/>
          </a:xfrm>
        </p:spPr>
        <p:txBody>
          <a:bodyPr anchor="ctr">
            <a:normAutofit/>
          </a:bodyPr>
          <a:lstStyle/>
          <a:p>
            <a:r>
              <a:rPr lang="en-IN" sz="2000" dirty="0"/>
              <a:t>Peace of mind </a:t>
            </a:r>
          </a:p>
          <a:p>
            <a:r>
              <a:rPr lang="en-IN" sz="2000" dirty="0"/>
              <a:t>Better communication with family </a:t>
            </a:r>
          </a:p>
          <a:p>
            <a:r>
              <a:rPr lang="en-IN" sz="2000" dirty="0"/>
              <a:t>Clear decisions in emergencies </a:t>
            </a:r>
          </a:p>
          <a:p>
            <a:r>
              <a:rPr lang="en-IN" sz="2000" dirty="0"/>
              <a:t>Less fear about future </a:t>
            </a:r>
          </a:p>
          <a:p>
            <a:pPr marL="0" indent="0">
              <a:buNone/>
            </a:pPr>
            <a:r>
              <a:rPr lang="en-IN" sz="2000" dirty="0"/>
              <a:t>👉 </a:t>
            </a:r>
            <a:r>
              <a:rPr lang="en-IN" sz="2000" dirty="0">
                <a:solidFill>
                  <a:srgbClr val="C00000"/>
                </a:solidFill>
              </a:rPr>
              <a:t>You feel prepared and in control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286050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133778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129CBD-C08C-7DB5-A92E-0B74F1C3F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" y="639740"/>
            <a:ext cx="3943349" cy="5431376"/>
          </a:xfrm>
        </p:spPr>
        <p:txBody>
          <a:bodyPr>
            <a:normAutofit/>
          </a:bodyPr>
          <a:lstStyle/>
          <a:p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How Your Life May Be (If You Don’t)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A1B15-E1F0-01DD-BB66-4230A684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0857" y="450555"/>
            <a:ext cx="3943351" cy="5431376"/>
          </a:xfrm>
        </p:spPr>
        <p:txBody>
          <a:bodyPr anchor="ctr">
            <a:normAutofit/>
          </a:bodyPr>
          <a:lstStyle/>
          <a:p>
            <a:r>
              <a:rPr lang="en-IN" sz="2000" dirty="0"/>
              <a:t>Uncertainty about future care </a:t>
            </a:r>
          </a:p>
          <a:p>
            <a:r>
              <a:rPr lang="en-IN" sz="2000" dirty="0"/>
              <a:t>Family may feel guilty or confused </a:t>
            </a:r>
          </a:p>
          <a:p>
            <a:r>
              <a:rPr lang="en-IN" sz="2000" dirty="0"/>
              <a:t>Risk of unnecessary suffering </a:t>
            </a:r>
          </a:p>
          <a:p>
            <a:r>
              <a:rPr lang="en-IN" sz="2000" dirty="0"/>
              <a:t>Loss of control over decisions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13734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133778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20EF37-F5F8-3A1D-CEC4-4AC83F776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13312"/>
            <a:ext cx="3028950" cy="5431376"/>
          </a:xfrm>
        </p:spPr>
        <p:txBody>
          <a:bodyPr>
            <a:normAutofit/>
          </a:bodyPr>
          <a:lstStyle/>
          <a:p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 You Need a Lawyer?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D9F93-AEB8-1DB9-DA86-F5C688B2F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9" y="713313"/>
            <a:ext cx="3943351" cy="5431376"/>
          </a:xfrm>
        </p:spPr>
        <p:txBody>
          <a:bodyPr anchor="ctr">
            <a:normAutofit/>
          </a:bodyPr>
          <a:lstStyle/>
          <a:p>
            <a:r>
              <a:rPr lang="en-IN" sz="2000" dirty="0"/>
              <a:t>❌ Not compulsory </a:t>
            </a:r>
          </a:p>
          <a:p>
            <a:r>
              <a:rPr lang="en-IN" sz="2000" dirty="0"/>
              <a:t>✔ Can help if needed </a:t>
            </a:r>
          </a:p>
          <a:p>
            <a:r>
              <a:rPr lang="en-IN" sz="2000" dirty="0"/>
              <a:t>✔ Can be done with doctor guidance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989776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A8886A6-5426-494B-96D8-D962D2BA0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A3ED336-C09E-46E8-9774-B977D15FC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2347"/>
            <a:ext cx="9144000" cy="6105653"/>
          </a:xfrm>
          <a:custGeom>
            <a:avLst/>
            <a:gdLst>
              <a:gd name="connsiteX0" fmla="*/ 7538181 w 12191999"/>
              <a:gd name="connsiteY0" fmla="*/ 484 h 6105653"/>
              <a:gd name="connsiteX1" fmla="*/ 7569993 w 12191999"/>
              <a:gd name="connsiteY1" fmla="*/ 5527 h 6105653"/>
              <a:gd name="connsiteX2" fmla="*/ 7587853 w 12191999"/>
              <a:gd name="connsiteY2" fmla="*/ 84028 h 6105653"/>
              <a:gd name="connsiteX3" fmla="*/ 7559278 w 12191999"/>
              <a:gd name="connsiteY3" fmla="*/ 325347 h 6105653"/>
              <a:gd name="connsiteX4" fmla="*/ 7795021 w 12191999"/>
              <a:gd name="connsiteY4" fmla="*/ 25878 h 6105653"/>
              <a:gd name="connsiteX5" fmla="*/ 7759302 w 12191999"/>
              <a:gd name="connsiteY5" fmla="*/ 249752 h 6105653"/>
              <a:gd name="connsiteX6" fmla="*/ 7852171 w 12191999"/>
              <a:gd name="connsiteY6" fmla="*/ 313717 h 6105653"/>
              <a:gd name="connsiteX7" fmla="*/ 8002190 w 12191999"/>
              <a:gd name="connsiteY7" fmla="*/ 418385 h 6105653"/>
              <a:gd name="connsiteX8" fmla="*/ 8084343 w 12191999"/>
              <a:gd name="connsiteY8" fmla="*/ 491072 h 6105653"/>
              <a:gd name="connsiteX9" fmla="*/ 8348662 w 12191999"/>
              <a:gd name="connsiteY9" fmla="*/ 520146 h 6105653"/>
              <a:gd name="connsiteX10" fmla="*/ 8637984 w 12191999"/>
              <a:gd name="connsiteY10" fmla="*/ 459090 h 6105653"/>
              <a:gd name="connsiteX11" fmla="*/ 8784431 w 12191999"/>
              <a:gd name="connsiteY11" fmla="*/ 290457 h 6105653"/>
              <a:gd name="connsiteX12" fmla="*/ 8948737 w 12191999"/>
              <a:gd name="connsiteY12" fmla="*/ 339884 h 6105653"/>
              <a:gd name="connsiteX13" fmla="*/ 8848725 w 12191999"/>
              <a:gd name="connsiteY13" fmla="*/ 697501 h 6105653"/>
              <a:gd name="connsiteX14" fmla="*/ 9238059 w 12191999"/>
              <a:gd name="connsiteY14" fmla="*/ 165437 h 6105653"/>
              <a:gd name="connsiteX15" fmla="*/ 9255919 w 12191999"/>
              <a:gd name="connsiteY15" fmla="*/ 255567 h 6105653"/>
              <a:gd name="connsiteX16" fmla="*/ 9477374 w 12191999"/>
              <a:gd name="connsiteY16" fmla="*/ 578295 h 6105653"/>
              <a:gd name="connsiteX17" fmla="*/ 9488091 w 12191999"/>
              <a:gd name="connsiteY17" fmla="*/ 595740 h 6105653"/>
              <a:gd name="connsiteX18" fmla="*/ 9627393 w 12191999"/>
              <a:gd name="connsiteY18" fmla="*/ 650981 h 6105653"/>
              <a:gd name="connsiteX19" fmla="*/ 9648824 w 12191999"/>
              <a:gd name="connsiteY19" fmla="*/ 825429 h 6105653"/>
              <a:gd name="connsiteX20" fmla="*/ 9616678 w 12191999"/>
              <a:gd name="connsiteY20" fmla="*/ 970802 h 6105653"/>
              <a:gd name="connsiteX21" fmla="*/ 9655968 w 12191999"/>
              <a:gd name="connsiteY21" fmla="*/ 1127805 h 6105653"/>
              <a:gd name="connsiteX22" fmla="*/ 9638109 w 12191999"/>
              <a:gd name="connsiteY22" fmla="*/ 1267362 h 6105653"/>
              <a:gd name="connsiteX23" fmla="*/ 9663111 w 12191999"/>
              <a:gd name="connsiteY23" fmla="*/ 1386568 h 6105653"/>
              <a:gd name="connsiteX24" fmla="*/ 9780984 w 12191999"/>
              <a:gd name="connsiteY24" fmla="*/ 1270269 h 6105653"/>
              <a:gd name="connsiteX25" fmla="*/ 9780984 w 12191999"/>
              <a:gd name="connsiteY25" fmla="*/ 1107452 h 6105653"/>
              <a:gd name="connsiteX26" fmla="*/ 9855993 w 12191999"/>
              <a:gd name="connsiteY26" fmla="*/ 991154 h 6105653"/>
              <a:gd name="connsiteX27" fmla="*/ 9991724 w 12191999"/>
              <a:gd name="connsiteY27" fmla="*/ 880670 h 6105653"/>
              <a:gd name="connsiteX28" fmla="*/ 10209609 w 12191999"/>
              <a:gd name="connsiteY28" fmla="*/ 491071 h 6105653"/>
              <a:gd name="connsiteX29" fmla="*/ 10291762 w 12191999"/>
              <a:gd name="connsiteY29" fmla="*/ 421292 h 6105653"/>
              <a:gd name="connsiteX30" fmla="*/ 9973865 w 12191999"/>
              <a:gd name="connsiteY30" fmla="*/ 1531941 h 6105653"/>
              <a:gd name="connsiteX31" fmla="*/ 10106024 w 12191999"/>
              <a:gd name="connsiteY31" fmla="*/ 1188861 h 6105653"/>
              <a:gd name="connsiteX32" fmla="*/ 10081022 w 12191999"/>
              <a:gd name="connsiteY32" fmla="*/ 1421458 h 6105653"/>
              <a:gd name="connsiteX33" fmla="*/ 10170318 w 12191999"/>
              <a:gd name="connsiteY33" fmla="*/ 1549385 h 6105653"/>
              <a:gd name="connsiteX34" fmla="*/ 10198893 w 12191999"/>
              <a:gd name="connsiteY34" fmla="*/ 1549385 h 6105653"/>
              <a:gd name="connsiteX35" fmla="*/ 10281046 w 12191999"/>
              <a:gd name="connsiteY35" fmla="*/ 1453439 h 6105653"/>
              <a:gd name="connsiteX36" fmla="*/ 10334625 w 12191999"/>
              <a:gd name="connsiteY36" fmla="*/ 1398198 h 6105653"/>
              <a:gd name="connsiteX37" fmla="*/ 10527506 w 12191999"/>
              <a:gd name="connsiteY37" fmla="*/ 1247010 h 6105653"/>
              <a:gd name="connsiteX38" fmla="*/ 10548937 w 12191999"/>
              <a:gd name="connsiteY38" fmla="*/ 1354586 h 6105653"/>
              <a:gd name="connsiteX39" fmla="*/ 10588228 w 12191999"/>
              <a:gd name="connsiteY39" fmla="*/ 1395290 h 6105653"/>
              <a:gd name="connsiteX40" fmla="*/ 10645378 w 12191999"/>
              <a:gd name="connsiteY40" fmla="*/ 1366216 h 6105653"/>
              <a:gd name="connsiteX41" fmla="*/ 10820400 w 12191999"/>
              <a:gd name="connsiteY41" fmla="*/ 1031858 h 6105653"/>
              <a:gd name="connsiteX42" fmla="*/ 10956131 w 12191999"/>
              <a:gd name="connsiteY42" fmla="*/ 1005691 h 6105653"/>
              <a:gd name="connsiteX43" fmla="*/ 10977562 w 12191999"/>
              <a:gd name="connsiteY43" fmla="*/ 1069655 h 6105653"/>
              <a:gd name="connsiteX44" fmla="*/ 10966847 w 12191999"/>
              <a:gd name="connsiteY44" fmla="*/ 1142341 h 6105653"/>
              <a:gd name="connsiteX45" fmla="*/ 11074003 w 12191999"/>
              <a:gd name="connsiteY45" fmla="*/ 1084192 h 6105653"/>
              <a:gd name="connsiteX46" fmla="*/ 11181159 w 12191999"/>
              <a:gd name="connsiteY46" fmla="*/ 848688 h 6105653"/>
              <a:gd name="connsiteX47" fmla="*/ 11238309 w 12191999"/>
              <a:gd name="connsiteY47" fmla="*/ 805077 h 6105653"/>
              <a:gd name="connsiteX48" fmla="*/ 11266884 w 12191999"/>
              <a:gd name="connsiteY48" fmla="*/ 863226 h 6105653"/>
              <a:gd name="connsiteX49" fmla="*/ 11277600 w 12191999"/>
              <a:gd name="connsiteY49" fmla="*/ 906838 h 6105653"/>
              <a:gd name="connsiteX50" fmla="*/ 11724084 w 12191999"/>
              <a:gd name="connsiteY50" fmla="*/ 5527 h 6105653"/>
              <a:gd name="connsiteX51" fmla="*/ 11727656 w 12191999"/>
              <a:gd name="connsiteY51" fmla="*/ 209048 h 6105653"/>
              <a:gd name="connsiteX52" fmla="*/ 11656218 w 12191999"/>
              <a:gd name="connsiteY52" fmla="*/ 409663 h 6105653"/>
              <a:gd name="connsiteX53" fmla="*/ 11666934 w 12191999"/>
              <a:gd name="connsiteY53" fmla="*/ 621907 h 6105653"/>
              <a:gd name="connsiteX54" fmla="*/ 11631215 w 12191999"/>
              <a:gd name="connsiteY54" fmla="*/ 822521 h 6105653"/>
              <a:gd name="connsiteX55" fmla="*/ 11631215 w 12191999"/>
              <a:gd name="connsiteY55" fmla="*/ 996969 h 6105653"/>
              <a:gd name="connsiteX56" fmla="*/ 11684793 w 12191999"/>
              <a:gd name="connsiteY56" fmla="*/ 834151 h 6105653"/>
              <a:gd name="connsiteX57" fmla="*/ 11774090 w 12191999"/>
              <a:gd name="connsiteY57" fmla="*/ 773095 h 6105653"/>
              <a:gd name="connsiteX58" fmla="*/ 11856243 w 12191999"/>
              <a:gd name="connsiteY58" fmla="*/ 793447 h 6105653"/>
              <a:gd name="connsiteX59" fmla="*/ 11831240 w 12191999"/>
              <a:gd name="connsiteY59" fmla="*/ 860319 h 6105653"/>
              <a:gd name="connsiteX60" fmla="*/ 11738371 w 12191999"/>
              <a:gd name="connsiteY60" fmla="*/ 938820 h 6105653"/>
              <a:gd name="connsiteX61" fmla="*/ 11795521 w 12191999"/>
              <a:gd name="connsiteY61" fmla="*/ 956264 h 6105653"/>
              <a:gd name="connsiteX62" fmla="*/ 11838384 w 12191999"/>
              <a:gd name="connsiteY62" fmla="*/ 1002784 h 6105653"/>
              <a:gd name="connsiteX63" fmla="*/ 11816952 w 12191999"/>
              <a:gd name="connsiteY63" fmla="*/ 1270269 h 6105653"/>
              <a:gd name="connsiteX64" fmla="*/ 11999118 w 12191999"/>
              <a:gd name="connsiteY64" fmla="*/ 1092915 h 6105653"/>
              <a:gd name="connsiteX65" fmla="*/ 12027693 w 12191999"/>
              <a:gd name="connsiteY65" fmla="*/ 979524 h 6105653"/>
              <a:gd name="connsiteX66" fmla="*/ 12102703 w 12191999"/>
              <a:gd name="connsiteY66" fmla="*/ 953357 h 6105653"/>
              <a:gd name="connsiteX67" fmla="*/ 12120562 w 12191999"/>
              <a:gd name="connsiteY67" fmla="*/ 1005691 h 6105653"/>
              <a:gd name="connsiteX68" fmla="*/ 12056268 w 12191999"/>
              <a:gd name="connsiteY68" fmla="*/ 1267362 h 6105653"/>
              <a:gd name="connsiteX69" fmla="*/ 12081272 w 12191999"/>
              <a:gd name="connsiteY69" fmla="*/ 1310974 h 6105653"/>
              <a:gd name="connsiteX70" fmla="*/ 12191999 w 12191999"/>
              <a:gd name="connsiteY70" fmla="*/ 1008598 h 6105653"/>
              <a:gd name="connsiteX71" fmla="*/ 12191999 w 12191999"/>
              <a:gd name="connsiteY71" fmla="*/ 6105653 h 6105653"/>
              <a:gd name="connsiteX72" fmla="*/ 0 w 12191999"/>
              <a:gd name="connsiteY72" fmla="*/ 6105653 h 6105653"/>
              <a:gd name="connsiteX73" fmla="*/ 0 w 12191999"/>
              <a:gd name="connsiteY73" fmla="*/ 927116 h 6105653"/>
              <a:gd name="connsiteX74" fmla="*/ 61930 w 12191999"/>
              <a:gd name="connsiteY74" fmla="*/ 902578 h 6105653"/>
              <a:gd name="connsiteX75" fmla="*/ 155971 w 12191999"/>
              <a:gd name="connsiteY75" fmla="*/ 883588 h 6105653"/>
              <a:gd name="connsiteX76" fmla="*/ 277414 w 12191999"/>
              <a:gd name="connsiteY76" fmla="*/ 802179 h 6105653"/>
              <a:gd name="connsiteX77" fmla="*/ 638174 w 12191999"/>
              <a:gd name="connsiteY77" fmla="*/ 430025 h 6105653"/>
              <a:gd name="connsiteX78" fmla="*/ 477440 w 12191999"/>
              <a:gd name="connsiteY78" fmla="*/ 784735 h 6105653"/>
              <a:gd name="connsiteX79" fmla="*/ 827483 w 12191999"/>
              <a:gd name="connsiteY79" fmla="*/ 418395 h 6105653"/>
              <a:gd name="connsiteX80" fmla="*/ 956071 w 12191999"/>
              <a:gd name="connsiteY80" fmla="*/ 241040 h 6105653"/>
              <a:gd name="connsiteX81" fmla="*/ 999268 w 12191999"/>
              <a:gd name="connsiteY81" fmla="*/ 192386 h 6105653"/>
              <a:gd name="connsiteX82" fmla="*/ 1031080 w 12191999"/>
              <a:gd name="connsiteY82" fmla="*/ 197429 h 6105653"/>
              <a:gd name="connsiteX83" fmla="*/ 1048940 w 12191999"/>
              <a:gd name="connsiteY83" fmla="*/ 275930 h 6105653"/>
              <a:gd name="connsiteX84" fmla="*/ 1020365 w 12191999"/>
              <a:gd name="connsiteY84" fmla="*/ 517249 h 6105653"/>
              <a:gd name="connsiteX85" fmla="*/ 1256108 w 12191999"/>
              <a:gd name="connsiteY85" fmla="*/ 217780 h 6105653"/>
              <a:gd name="connsiteX86" fmla="*/ 1220389 w 12191999"/>
              <a:gd name="connsiteY86" fmla="*/ 441654 h 6105653"/>
              <a:gd name="connsiteX87" fmla="*/ 1313258 w 12191999"/>
              <a:gd name="connsiteY87" fmla="*/ 505619 h 6105653"/>
              <a:gd name="connsiteX88" fmla="*/ 1463277 w 12191999"/>
              <a:gd name="connsiteY88" fmla="*/ 610287 h 6105653"/>
              <a:gd name="connsiteX89" fmla="*/ 1545430 w 12191999"/>
              <a:gd name="connsiteY89" fmla="*/ 682974 h 6105653"/>
              <a:gd name="connsiteX90" fmla="*/ 1809749 w 12191999"/>
              <a:gd name="connsiteY90" fmla="*/ 712048 h 6105653"/>
              <a:gd name="connsiteX91" fmla="*/ 2099071 w 12191999"/>
              <a:gd name="connsiteY91" fmla="*/ 650992 h 6105653"/>
              <a:gd name="connsiteX92" fmla="*/ 2245518 w 12191999"/>
              <a:gd name="connsiteY92" fmla="*/ 482359 h 6105653"/>
              <a:gd name="connsiteX93" fmla="*/ 2409824 w 12191999"/>
              <a:gd name="connsiteY93" fmla="*/ 531786 h 6105653"/>
              <a:gd name="connsiteX94" fmla="*/ 2309812 w 12191999"/>
              <a:gd name="connsiteY94" fmla="*/ 889403 h 6105653"/>
              <a:gd name="connsiteX95" fmla="*/ 2699146 w 12191999"/>
              <a:gd name="connsiteY95" fmla="*/ 357339 h 6105653"/>
              <a:gd name="connsiteX96" fmla="*/ 2717006 w 12191999"/>
              <a:gd name="connsiteY96" fmla="*/ 447469 h 6105653"/>
              <a:gd name="connsiteX97" fmla="*/ 2938461 w 12191999"/>
              <a:gd name="connsiteY97" fmla="*/ 770197 h 6105653"/>
              <a:gd name="connsiteX98" fmla="*/ 2949178 w 12191999"/>
              <a:gd name="connsiteY98" fmla="*/ 787642 h 6105653"/>
              <a:gd name="connsiteX99" fmla="*/ 3088480 w 12191999"/>
              <a:gd name="connsiteY99" fmla="*/ 842883 h 6105653"/>
              <a:gd name="connsiteX100" fmla="*/ 3109911 w 12191999"/>
              <a:gd name="connsiteY100" fmla="*/ 1017331 h 6105653"/>
              <a:gd name="connsiteX101" fmla="*/ 3077765 w 12191999"/>
              <a:gd name="connsiteY101" fmla="*/ 1162704 h 6105653"/>
              <a:gd name="connsiteX102" fmla="*/ 3117055 w 12191999"/>
              <a:gd name="connsiteY102" fmla="*/ 1319707 h 6105653"/>
              <a:gd name="connsiteX103" fmla="*/ 3099196 w 12191999"/>
              <a:gd name="connsiteY103" fmla="*/ 1459264 h 6105653"/>
              <a:gd name="connsiteX104" fmla="*/ 3124198 w 12191999"/>
              <a:gd name="connsiteY104" fmla="*/ 1578470 h 6105653"/>
              <a:gd name="connsiteX105" fmla="*/ 3242071 w 12191999"/>
              <a:gd name="connsiteY105" fmla="*/ 1462171 h 6105653"/>
              <a:gd name="connsiteX106" fmla="*/ 3242071 w 12191999"/>
              <a:gd name="connsiteY106" fmla="*/ 1299354 h 6105653"/>
              <a:gd name="connsiteX107" fmla="*/ 3317080 w 12191999"/>
              <a:gd name="connsiteY107" fmla="*/ 1183056 h 6105653"/>
              <a:gd name="connsiteX108" fmla="*/ 3452811 w 12191999"/>
              <a:gd name="connsiteY108" fmla="*/ 1072572 h 6105653"/>
              <a:gd name="connsiteX109" fmla="*/ 3670696 w 12191999"/>
              <a:gd name="connsiteY109" fmla="*/ 682973 h 6105653"/>
              <a:gd name="connsiteX110" fmla="*/ 3752849 w 12191999"/>
              <a:gd name="connsiteY110" fmla="*/ 613194 h 6105653"/>
              <a:gd name="connsiteX111" fmla="*/ 3434952 w 12191999"/>
              <a:gd name="connsiteY111" fmla="*/ 1723843 h 6105653"/>
              <a:gd name="connsiteX112" fmla="*/ 3567111 w 12191999"/>
              <a:gd name="connsiteY112" fmla="*/ 1380763 h 6105653"/>
              <a:gd name="connsiteX113" fmla="*/ 3542109 w 12191999"/>
              <a:gd name="connsiteY113" fmla="*/ 1613360 h 6105653"/>
              <a:gd name="connsiteX114" fmla="*/ 3631405 w 12191999"/>
              <a:gd name="connsiteY114" fmla="*/ 1741287 h 6105653"/>
              <a:gd name="connsiteX115" fmla="*/ 3659980 w 12191999"/>
              <a:gd name="connsiteY115" fmla="*/ 1741287 h 6105653"/>
              <a:gd name="connsiteX116" fmla="*/ 3742133 w 12191999"/>
              <a:gd name="connsiteY116" fmla="*/ 1645341 h 6105653"/>
              <a:gd name="connsiteX117" fmla="*/ 3795712 w 12191999"/>
              <a:gd name="connsiteY117" fmla="*/ 1590100 h 6105653"/>
              <a:gd name="connsiteX118" fmla="*/ 3988593 w 12191999"/>
              <a:gd name="connsiteY118" fmla="*/ 1438912 h 6105653"/>
              <a:gd name="connsiteX119" fmla="*/ 4010024 w 12191999"/>
              <a:gd name="connsiteY119" fmla="*/ 1546488 h 6105653"/>
              <a:gd name="connsiteX120" fmla="*/ 4049315 w 12191999"/>
              <a:gd name="connsiteY120" fmla="*/ 1587192 h 6105653"/>
              <a:gd name="connsiteX121" fmla="*/ 4106465 w 12191999"/>
              <a:gd name="connsiteY121" fmla="*/ 1558118 h 6105653"/>
              <a:gd name="connsiteX122" fmla="*/ 4281487 w 12191999"/>
              <a:gd name="connsiteY122" fmla="*/ 1223760 h 6105653"/>
              <a:gd name="connsiteX123" fmla="*/ 4417219 w 12191999"/>
              <a:gd name="connsiteY123" fmla="*/ 1197593 h 6105653"/>
              <a:gd name="connsiteX124" fmla="*/ 4438649 w 12191999"/>
              <a:gd name="connsiteY124" fmla="*/ 1261557 h 6105653"/>
              <a:gd name="connsiteX125" fmla="*/ 4427935 w 12191999"/>
              <a:gd name="connsiteY125" fmla="*/ 1334243 h 6105653"/>
              <a:gd name="connsiteX126" fmla="*/ 4535090 w 12191999"/>
              <a:gd name="connsiteY126" fmla="*/ 1276094 h 6105653"/>
              <a:gd name="connsiteX127" fmla="*/ 4642246 w 12191999"/>
              <a:gd name="connsiteY127" fmla="*/ 1040590 h 6105653"/>
              <a:gd name="connsiteX128" fmla="*/ 4699396 w 12191999"/>
              <a:gd name="connsiteY128" fmla="*/ 996979 h 6105653"/>
              <a:gd name="connsiteX129" fmla="*/ 4727971 w 12191999"/>
              <a:gd name="connsiteY129" fmla="*/ 1055128 h 6105653"/>
              <a:gd name="connsiteX130" fmla="*/ 4738688 w 12191999"/>
              <a:gd name="connsiteY130" fmla="*/ 1098740 h 6105653"/>
              <a:gd name="connsiteX131" fmla="*/ 5185172 w 12191999"/>
              <a:gd name="connsiteY131" fmla="*/ 197429 h 6105653"/>
              <a:gd name="connsiteX132" fmla="*/ 5188744 w 12191999"/>
              <a:gd name="connsiteY132" fmla="*/ 400950 h 6105653"/>
              <a:gd name="connsiteX133" fmla="*/ 5117306 w 12191999"/>
              <a:gd name="connsiteY133" fmla="*/ 601565 h 6105653"/>
              <a:gd name="connsiteX134" fmla="*/ 5128021 w 12191999"/>
              <a:gd name="connsiteY134" fmla="*/ 813809 h 6105653"/>
              <a:gd name="connsiteX135" fmla="*/ 5092302 w 12191999"/>
              <a:gd name="connsiteY135" fmla="*/ 1014423 h 6105653"/>
              <a:gd name="connsiteX136" fmla="*/ 5092302 w 12191999"/>
              <a:gd name="connsiteY136" fmla="*/ 1188871 h 6105653"/>
              <a:gd name="connsiteX137" fmla="*/ 5145880 w 12191999"/>
              <a:gd name="connsiteY137" fmla="*/ 1026053 h 6105653"/>
              <a:gd name="connsiteX138" fmla="*/ 5235177 w 12191999"/>
              <a:gd name="connsiteY138" fmla="*/ 964997 h 6105653"/>
              <a:gd name="connsiteX139" fmla="*/ 5317331 w 12191999"/>
              <a:gd name="connsiteY139" fmla="*/ 985349 h 6105653"/>
              <a:gd name="connsiteX140" fmla="*/ 5292327 w 12191999"/>
              <a:gd name="connsiteY140" fmla="*/ 1052221 h 6105653"/>
              <a:gd name="connsiteX141" fmla="*/ 5199458 w 12191999"/>
              <a:gd name="connsiteY141" fmla="*/ 1130722 h 6105653"/>
              <a:gd name="connsiteX142" fmla="*/ 5256608 w 12191999"/>
              <a:gd name="connsiteY142" fmla="*/ 1148166 h 6105653"/>
              <a:gd name="connsiteX143" fmla="*/ 5299471 w 12191999"/>
              <a:gd name="connsiteY143" fmla="*/ 1194686 h 6105653"/>
              <a:gd name="connsiteX144" fmla="*/ 5278039 w 12191999"/>
              <a:gd name="connsiteY144" fmla="*/ 1462171 h 6105653"/>
              <a:gd name="connsiteX145" fmla="*/ 5460205 w 12191999"/>
              <a:gd name="connsiteY145" fmla="*/ 1284817 h 6105653"/>
              <a:gd name="connsiteX146" fmla="*/ 5488780 w 12191999"/>
              <a:gd name="connsiteY146" fmla="*/ 1171426 h 6105653"/>
              <a:gd name="connsiteX147" fmla="*/ 5539513 w 12191999"/>
              <a:gd name="connsiteY147" fmla="*/ 1140353 h 6105653"/>
              <a:gd name="connsiteX148" fmla="*/ 5552720 w 12191999"/>
              <a:gd name="connsiteY148" fmla="*/ 1143022 h 6105653"/>
              <a:gd name="connsiteX149" fmla="*/ 5574208 w 12191999"/>
              <a:gd name="connsiteY149" fmla="*/ 1115811 h 6105653"/>
              <a:gd name="connsiteX150" fmla="*/ 5734050 w 12191999"/>
              <a:gd name="connsiteY150" fmla="*/ 1075470 h 6105653"/>
              <a:gd name="connsiteX151" fmla="*/ 5798343 w 12191999"/>
              <a:gd name="connsiteY151" fmla="*/ 1020228 h 6105653"/>
              <a:gd name="connsiteX152" fmla="*/ 5884068 w 12191999"/>
              <a:gd name="connsiteY152" fmla="*/ 883578 h 6105653"/>
              <a:gd name="connsiteX153" fmla="*/ 6066234 w 12191999"/>
              <a:gd name="connsiteY153" fmla="*/ 645166 h 6105653"/>
              <a:gd name="connsiteX154" fmla="*/ 6109096 w 12191999"/>
              <a:gd name="connsiteY154" fmla="*/ 732391 h 6105653"/>
              <a:gd name="connsiteX155" fmla="*/ 5998368 w 12191999"/>
              <a:gd name="connsiteY155" fmla="*/ 985338 h 6105653"/>
              <a:gd name="connsiteX156" fmla="*/ 5969793 w 12191999"/>
              <a:gd name="connsiteY156" fmla="*/ 1168509 h 6105653"/>
              <a:gd name="connsiteX157" fmla="*/ 6162674 w 12191999"/>
              <a:gd name="connsiteY157" fmla="*/ 909745 h 6105653"/>
              <a:gd name="connsiteX158" fmla="*/ 6412705 w 12191999"/>
              <a:gd name="connsiteY158" fmla="*/ 659704 h 6105653"/>
              <a:gd name="connsiteX159" fmla="*/ 6366271 w 12191999"/>
              <a:gd name="connsiteY159" fmla="*/ 851596 h 6105653"/>
              <a:gd name="connsiteX160" fmla="*/ 6398418 w 12191999"/>
              <a:gd name="connsiteY160" fmla="*/ 860319 h 6105653"/>
              <a:gd name="connsiteX161" fmla="*/ 6694884 w 12191999"/>
              <a:gd name="connsiteY161" fmla="*/ 691686 h 6105653"/>
              <a:gd name="connsiteX162" fmla="*/ 6816327 w 12191999"/>
              <a:gd name="connsiteY162" fmla="*/ 610277 h 6105653"/>
              <a:gd name="connsiteX163" fmla="*/ 7177087 w 12191999"/>
              <a:gd name="connsiteY163" fmla="*/ 238123 h 6105653"/>
              <a:gd name="connsiteX164" fmla="*/ 7016353 w 12191999"/>
              <a:gd name="connsiteY164" fmla="*/ 592833 h 6105653"/>
              <a:gd name="connsiteX165" fmla="*/ 7366396 w 12191999"/>
              <a:gd name="connsiteY165" fmla="*/ 226493 h 6105653"/>
              <a:gd name="connsiteX166" fmla="*/ 7494984 w 12191999"/>
              <a:gd name="connsiteY166" fmla="*/ 49138 h 6105653"/>
              <a:gd name="connsiteX167" fmla="*/ 7538181 w 12191999"/>
              <a:gd name="connsiteY167" fmla="*/ 484 h 6105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12191999" h="6105653">
                <a:moveTo>
                  <a:pt x="7538181" y="484"/>
                </a:moveTo>
                <a:cubicBezTo>
                  <a:pt x="7546999" y="-833"/>
                  <a:pt x="7557492" y="439"/>
                  <a:pt x="7569993" y="5527"/>
                </a:cubicBezTo>
                <a:cubicBezTo>
                  <a:pt x="7612855" y="22971"/>
                  <a:pt x="7598567" y="54953"/>
                  <a:pt x="7587853" y="84028"/>
                </a:cubicBezTo>
                <a:cubicBezTo>
                  <a:pt x="7559278" y="153806"/>
                  <a:pt x="7559278" y="229401"/>
                  <a:pt x="7559278" y="325347"/>
                </a:cubicBezTo>
                <a:cubicBezTo>
                  <a:pt x="7695009" y="243938"/>
                  <a:pt x="7652146" y="95658"/>
                  <a:pt x="7795021" y="25878"/>
                </a:cubicBezTo>
                <a:cubicBezTo>
                  <a:pt x="7820024" y="113102"/>
                  <a:pt x="7770018" y="179974"/>
                  <a:pt x="7759302" y="249752"/>
                </a:cubicBezTo>
                <a:cubicBezTo>
                  <a:pt x="7748587" y="313717"/>
                  <a:pt x="7773590" y="328254"/>
                  <a:pt x="7852171" y="313717"/>
                </a:cubicBezTo>
                <a:cubicBezTo>
                  <a:pt x="7973615" y="290457"/>
                  <a:pt x="8034337" y="325347"/>
                  <a:pt x="8002190" y="418385"/>
                </a:cubicBezTo>
                <a:cubicBezTo>
                  <a:pt x="7970043" y="505609"/>
                  <a:pt x="8016478" y="514331"/>
                  <a:pt x="8084343" y="491072"/>
                </a:cubicBezTo>
                <a:cubicBezTo>
                  <a:pt x="8184355" y="456182"/>
                  <a:pt x="8262937" y="493979"/>
                  <a:pt x="8348662" y="520146"/>
                </a:cubicBezTo>
                <a:cubicBezTo>
                  <a:pt x="8477249" y="560851"/>
                  <a:pt x="8541543" y="543406"/>
                  <a:pt x="8637984" y="459090"/>
                </a:cubicBezTo>
                <a:cubicBezTo>
                  <a:pt x="8691561" y="409663"/>
                  <a:pt x="8737996" y="360236"/>
                  <a:pt x="8784431" y="290457"/>
                </a:cubicBezTo>
                <a:cubicBezTo>
                  <a:pt x="8809434" y="450367"/>
                  <a:pt x="8895158" y="284642"/>
                  <a:pt x="8948737" y="339884"/>
                </a:cubicBezTo>
                <a:cubicBezTo>
                  <a:pt x="8970168" y="453274"/>
                  <a:pt x="8798717" y="543406"/>
                  <a:pt x="8848725" y="697501"/>
                </a:cubicBezTo>
                <a:cubicBezTo>
                  <a:pt x="8995171" y="511424"/>
                  <a:pt x="9041606" y="302087"/>
                  <a:pt x="9238059" y="165437"/>
                </a:cubicBezTo>
                <a:cubicBezTo>
                  <a:pt x="9280921" y="197419"/>
                  <a:pt x="9238059" y="229401"/>
                  <a:pt x="9255919" y="255567"/>
                </a:cubicBezTo>
                <a:cubicBezTo>
                  <a:pt x="9266634" y="255567"/>
                  <a:pt x="9198767" y="560851"/>
                  <a:pt x="9477374" y="578295"/>
                </a:cubicBezTo>
                <a:cubicBezTo>
                  <a:pt x="9477374" y="584110"/>
                  <a:pt x="9477374" y="589925"/>
                  <a:pt x="9488091" y="595740"/>
                </a:cubicBezTo>
                <a:cubicBezTo>
                  <a:pt x="9527380" y="627722"/>
                  <a:pt x="9620249" y="598648"/>
                  <a:pt x="9627393" y="650981"/>
                </a:cubicBezTo>
                <a:cubicBezTo>
                  <a:pt x="9634537" y="709131"/>
                  <a:pt x="9666684" y="764373"/>
                  <a:pt x="9648824" y="825429"/>
                </a:cubicBezTo>
                <a:cubicBezTo>
                  <a:pt x="9634537" y="871948"/>
                  <a:pt x="9616678" y="921374"/>
                  <a:pt x="9616678" y="970802"/>
                </a:cubicBezTo>
                <a:cubicBezTo>
                  <a:pt x="9616678" y="1023136"/>
                  <a:pt x="9495233" y="1095822"/>
                  <a:pt x="9655968" y="1127805"/>
                </a:cubicBezTo>
                <a:cubicBezTo>
                  <a:pt x="9663111" y="1127805"/>
                  <a:pt x="9645252" y="1217935"/>
                  <a:pt x="9638109" y="1267362"/>
                </a:cubicBezTo>
                <a:cubicBezTo>
                  <a:pt x="9630965" y="1308066"/>
                  <a:pt x="9598818" y="1357494"/>
                  <a:pt x="9663111" y="1386568"/>
                </a:cubicBezTo>
                <a:cubicBezTo>
                  <a:pt x="9702403" y="1401105"/>
                  <a:pt x="9773840" y="1331326"/>
                  <a:pt x="9780984" y="1270269"/>
                </a:cubicBezTo>
                <a:cubicBezTo>
                  <a:pt x="9788127" y="1215028"/>
                  <a:pt x="9795271" y="1159787"/>
                  <a:pt x="9780984" y="1107452"/>
                </a:cubicBezTo>
                <a:cubicBezTo>
                  <a:pt x="9763125" y="1043488"/>
                  <a:pt x="9791699" y="1008598"/>
                  <a:pt x="9855993" y="991154"/>
                </a:cubicBezTo>
                <a:cubicBezTo>
                  <a:pt x="9923858" y="970802"/>
                  <a:pt x="9959577" y="933005"/>
                  <a:pt x="9991724" y="880670"/>
                </a:cubicBezTo>
                <a:cubicBezTo>
                  <a:pt x="10070305" y="752742"/>
                  <a:pt x="10163174" y="630630"/>
                  <a:pt x="10209609" y="491071"/>
                </a:cubicBezTo>
                <a:cubicBezTo>
                  <a:pt x="10216753" y="464905"/>
                  <a:pt x="10231040" y="432923"/>
                  <a:pt x="10291762" y="421292"/>
                </a:cubicBezTo>
                <a:cubicBezTo>
                  <a:pt x="10198893" y="799262"/>
                  <a:pt x="9959577" y="1142341"/>
                  <a:pt x="9973865" y="1531941"/>
                </a:cubicBezTo>
                <a:cubicBezTo>
                  <a:pt x="10048874" y="1427272"/>
                  <a:pt x="10052446" y="1302252"/>
                  <a:pt x="10106024" y="1188861"/>
                </a:cubicBezTo>
                <a:cubicBezTo>
                  <a:pt x="10145315" y="1270269"/>
                  <a:pt x="10102453" y="1345863"/>
                  <a:pt x="10081022" y="1421458"/>
                </a:cubicBezTo>
                <a:cubicBezTo>
                  <a:pt x="10063162" y="1485421"/>
                  <a:pt x="10059590" y="1543570"/>
                  <a:pt x="10170318" y="1549385"/>
                </a:cubicBezTo>
                <a:cubicBezTo>
                  <a:pt x="10181034" y="1549385"/>
                  <a:pt x="10188178" y="1549385"/>
                  <a:pt x="10198893" y="1549385"/>
                </a:cubicBezTo>
                <a:cubicBezTo>
                  <a:pt x="10245327" y="1526126"/>
                  <a:pt x="10266759" y="1494144"/>
                  <a:pt x="10281046" y="1453439"/>
                </a:cubicBezTo>
                <a:cubicBezTo>
                  <a:pt x="10288190" y="1430180"/>
                  <a:pt x="10302477" y="1398198"/>
                  <a:pt x="10334625" y="1398198"/>
                </a:cubicBezTo>
                <a:cubicBezTo>
                  <a:pt x="10456068" y="1401105"/>
                  <a:pt x="10491787" y="1322604"/>
                  <a:pt x="10527506" y="1247010"/>
                </a:cubicBezTo>
                <a:cubicBezTo>
                  <a:pt x="10588228" y="1287714"/>
                  <a:pt x="10545365" y="1322604"/>
                  <a:pt x="10548937" y="1354586"/>
                </a:cubicBezTo>
                <a:cubicBezTo>
                  <a:pt x="10552509" y="1374938"/>
                  <a:pt x="10556080" y="1395290"/>
                  <a:pt x="10588228" y="1395290"/>
                </a:cubicBezTo>
                <a:cubicBezTo>
                  <a:pt x="10613230" y="1395290"/>
                  <a:pt x="10645378" y="1386568"/>
                  <a:pt x="10645378" y="1366216"/>
                </a:cubicBezTo>
                <a:cubicBezTo>
                  <a:pt x="10648949" y="1238288"/>
                  <a:pt x="10820400" y="1165601"/>
                  <a:pt x="10820400" y="1031858"/>
                </a:cubicBezTo>
                <a:cubicBezTo>
                  <a:pt x="10820400" y="950449"/>
                  <a:pt x="10916840" y="1072563"/>
                  <a:pt x="10956131" y="1005691"/>
                </a:cubicBezTo>
                <a:cubicBezTo>
                  <a:pt x="10966847" y="991154"/>
                  <a:pt x="10981133" y="1046395"/>
                  <a:pt x="10977562" y="1069655"/>
                </a:cubicBezTo>
                <a:cubicBezTo>
                  <a:pt x="10973991" y="1092915"/>
                  <a:pt x="10948987" y="1113267"/>
                  <a:pt x="10966847" y="1142341"/>
                </a:cubicBezTo>
                <a:cubicBezTo>
                  <a:pt x="11031140" y="1156879"/>
                  <a:pt x="11056143" y="1119081"/>
                  <a:pt x="11074003" y="1084192"/>
                </a:cubicBezTo>
                <a:cubicBezTo>
                  <a:pt x="11116865" y="1008598"/>
                  <a:pt x="11166871" y="933005"/>
                  <a:pt x="11181159" y="848688"/>
                </a:cubicBezTo>
                <a:cubicBezTo>
                  <a:pt x="11184730" y="819614"/>
                  <a:pt x="11202590" y="802169"/>
                  <a:pt x="11238309" y="805077"/>
                </a:cubicBezTo>
                <a:cubicBezTo>
                  <a:pt x="11284744" y="810891"/>
                  <a:pt x="11270456" y="839966"/>
                  <a:pt x="11266884" y="863226"/>
                </a:cubicBezTo>
                <a:cubicBezTo>
                  <a:pt x="11263312" y="877763"/>
                  <a:pt x="11252596" y="892300"/>
                  <a:pt x="11277600" y="906838"/>
                </a:cubicBezTo>
                <a:cubicBezTo>
                  <a:pt x="11531203" y="566666"/>
                  <a:pt x="11516915" y="386403"/>
                  <a:pt x="11724084" y="5527"/>
                </a:cubicBezTo>
                <a:cubicBezTo>
                  <a:pt x="11763375" y="89842"/>
                  <a:pt x="11734800" y="150899"/>
                  <a:pt x="11727656" y="209048"/>
                </a:cubicBezTo>
                <a:cubicBezTo>
                  <a:pt x="11709796" y="354421"/>
                  <a:pt x="11677649" y="264290"/>
                  <a:pt x="11656218" y="409663"/>
                </a:cubicBezTo>
                <a:cubicBezTo>
                  <a:pt x="11645503" y="479442"/>
                  <a:pt x="11609784" y="543406"/>
                  <a:pt x="11666934" y="621907"/>
                </a:cubicBezTo>
                <a:cubicBezTo>
                  <a:pt x="11706225" y="674241"/>
                  <a:pt x="11663362" y="758557"/>
                  <a:pt x="11631215" y="822521"/>
                </a:cubicBezTo>
                <a:cubicBezTo>
                  <a:pt x="11602640" y="874856"/>
                  <a:pt x="11595497" y="927190"/>
                  <a:pt x="11631215" y="996969"/>
                </a:cubicBezTo>
                <a:cubicBezTo>
                  <a:pt x="11652646" y="933005"/>
                  <a:pt x="11670505" y="883578"/>
                  <a:pt x="11684793" y="834151"/>
                </a:cubicBezTo>
                <a:cubicBezTo>
                  <a:pt x="11695509" y="793447"/>
                  <a:pt x="11720512" y="770187"/>
                  <a:pt x="11774090" y="773095"/>
                </a:cubicBezTo>
                <a:cubicBezTo>
                  <a:pt x="11802665" y="773095"/>
                  <a:pt x="11841956" y="764373"/>
                  <a:pt x="11856243" y="793447"/>
                </a:cubicBezTo>
                <a:cubicBezTo>
                  <a:pt x="11870531" y="816706"/>
                  <a:pt x="11856243" y="848688"/>
                  <a:pt x="11831240" y="860319"/>
                </a:cubicBezTo>
                <a:cubicBezTo>
                  <a:pt x="11784806" y="874856"/>
                  <a:pt x="11741944" y="889393"/>
                  <a:pt x="11738371" y="938820"/>
                </a:cubicBezTo>
                <a:cubicBezTo>
                  <a:pt x="11731228" y="1005691"/>
                  <a:pt x="11759802" y="967894"/>
                  <a:pt x="11795521" y="956264"/>
                </a:cubicBezTo>
                <a:cubicBezTo>
                  <a:pt x="11834812" y="944634"/>
                  <a:pt x="11845527" y="979524"/>
                  <a:pt x="11838384" y="1002784"/>
                </a:cubicBezTo>
                <a:cubicBezTo>
                  <a:pt x="11806237" y="1090007"/>
                  <a:pt x="11863387" y="1180138"/>
                  <a:pt x="11816952" y="1270269"/>
                </a:cubicBezTo>
                <a:cubicBezTo>
                  <a:pt x="11931252" y="1247010"/>
                  <a:pt x="11981259" y="1197583"/>
                  <a:pt x="11999118" y="1092915"/>
                </a:cubicBezTo>
                <a:cubicBezTo>
                  <a:pt x="12002690" y="1055118"/>
                  <a:pt x="11995547" y="1014413"/>
                  <a:pt x="12027693" y="979524"/>
                </a:cubicBezTo>
                <a:cubicBezTo>
                  <a:pt x="12045553" y="959172"/>
                  <a:pt x="12066984" y="938820"/>
                  <a:pt x="12102703" y="953357"/>
                </a:cubicBezTo>
                <a:cubicBezTo>
                  <a:pt x="12127705" y="962080"/>
                  <a:pt x="12127705" y="985338"/>
                  <a:pt x="12120562" y="1005691"/>
                </a:cubicBezTo>
                <a:cubicBezTo>
                  <a:pt x="12081272" y="1090007"/>
                  <a:pt x="12070555" y="1180138"/>
                  <a:pt x="12056268" y="1267362"/>
                </a:cubicBezTo>
                <a:cubicBezTo>
                  <a:pt x="12052697" y="1281899"/>
                  <a:pt x="12045553" y="1296437"/>
                  <a:pt x="12081272" y="1310974"/>
                </a:cubicBezTo>
                <a:cubicBezTo>
                  <a:pt x="12113418" y="1209213"/>
                  <a:pt x="12156280" y="1110359"/>
                  <a:pt x="12191999" y="1008598"/>
                </a:cubicBezTo>
                <a:lnTo>
                  <a:pt x="12191999" y="6105653"/>
                </a:lnTo>
                <a:lnTo>
                  <a:pt x="0" y="6105653"/>
                </a:lnTo>
                <a:lnTo>
                  <a:pt x="0" y="927116"/>
                </a:lnTo>
                <a:lnTo>
                  <a:pt x="61930" y="902578"/>
                </a:lnTo>
                <a:cubicBezTo>
                  <a:pt x="91454" y="894128"/>
                  <a:pt x="122931" y="887949"/>
                  <a:pt x="155971" y="883588"/>
                </a:cubicBezTo>
                <a:cubicBezTo>
                  <a:pt x="223837" y="877773"/>
                  <a:pt x="245268" y="839976"/>
                  <a:pt x="277414" y="802179"/>
                </a:cubicBezTo>
                <a:cubicBezTo>
                  <a:pt x="388143" y="674251"/>
                  <a:pt x="488155" y="537601"/>
                  <a:pt x="638174" y="430025"/>
                </a:cubicBezTo>
                <a:cubicBezTo>
                  <a:pt x="620315" y="555046"/>
                  <a:pt x="520302" y="653899"/>
                  <a:pt x="477440" y="784735"/>
                </a:cubicBezTo>
                <a:cubicBezTo>
                  <a:pt x="641746" y="680066"/>
                  <a:pt x="727471" y="543415"/>
                  <a:pt x="827483" y="418395"/>
                </a:cubicBezTo>
                <a:cubicBezTo>
                  <a:pt x="873917" y="360246"/>
                  <a:pt x="931068" y="307912"/>
                  <a:pt x="956071" y="241040"/>
                </a:cubicBezTo>
                <a:cubicBezTo>
                  <a:pt x="961429" y="223595"/>
                  <a:pt x="972814" y="196338"/>
                  <a:pt x="999268" y="192386"/>
                </a:cubicBezTo>
                <a:cubicBezTo>
                  <a:pt x="1008086" y="191069"/>
                  <a:pt x="1018579" y="192341"/>
                  <a:pt x="1031080" y="197429"/>
                </a:cubicBezTo>
                <a:cubicBezTo>
                  <a:pt x="1073942" y="214873"/>
                  <a:pt x="1059654" y="246855"/>
                  <a:pt x="1048940" y="275930"/>
                </a:cubicBezTo>
                <a:cubicBezTo>
                  <a:pt x="1020365" y="345708"/>
                  <a:pt x="1020365" y="421303"/>
                  <a:pt x="1020365" y="517249"/>
                </a:cubicBezTo>
                <a:cubicBezTo>
                  <a:pt x="1156096" y="435840"/>
                  <a:pt x="1113233" y="287560"/>
                  <a:pt x="1256108" y="217780"/>
                </a:cubicBezTo>
                <a:cubicBezTo>
                  <a:pt x="1281111" y="305004"/>
                  <a:pt x="1231105" y="371876"/>
                  <a:pt x="1220389" y="441654"/>
                </a:cubicBezTo>
                <a:cubicBezTo>
                  <a:pt x="1209674" y="505619"/>
                  <a:pt x="1234677" y="520156"/>
                  <a:pt x="1313258" y="505619"/>
                </a:cubicBezTo>
                <a:cubicBezTo>
                  <a:pt x="1434702" y="482359"/>
                  <a:pt x="1495424" y="517249"/>
                  <a:pt x="1463277" y="610287"/>
                </a:cubicBezTo>
                <a:cubicBezTo>
                  <a:pt x="1431130" y="697511"/>
                  <a:pt x="1477565" y="706233"/>
                  <a:pt x="1545430" y="682974"/>
                </a:cubicBezTo>
                <a:cubicBezTo>
                  <a:pt x="1645442" y="648084"/>
                  <a:pt x="1724024" y="685881"/>
                  <a:pt x="1809749" y="712048"/>
                </a:cubicBezTo>
                <a:cubicBezTo>
                  <a:pt x="1938336" y="752753"/>
                  <a:pt x="2002630" y="735308"/>
                  <a:pt x="2099071" y="650992"/>
                </a:cubicBezTo>
                <a:cubicBezTo>
                  <a:pt x="2152648" y="601565"/>
                  <a:pt x="2199083" y="552138"/>
                  <a:pt x="2245518" y="482359"/>
                </a:cubicBezTo>
                <a:cubicBezTo>
                  <a:pt x="2270521" y="642269"/>
                  <a:pt x="2356245" y="476544"/>
                  <a:pt x="2409824" y="531786"/>
                </a:cubicBezTo>
                <a:cubicBezTo>
                  <a:pt x="2431255" y="645176"/>
                  <a:pt x="2259804" y="735308"/>
                  <a:pt x="2309812" y="889403"/>
                </a:cubicBezTo>
                <a:cubicBezTo>
                  <a:pt x="2456258" y="703326"/>
                  <a:pt x="2502693" y="493989"/>
                  <a:pt x="2699146" y="357339"/>
                </a:cubicBezTo>
                <a:cubicBezTo>
                  <a:pt x="2742008" y="389321"/>
                  <a:pt x="2699146" y="421303"/>
                  <a:pt x="2717006" y="447469"/>
                </a:cubicBezTo>
                <a:cubicBezTo>
                  <a:pt x="2727721" y="447469"/>
                  <a:pt x="2659854" y="752753"/>
                  <a:pt x="2938461" y="770197"/>
                </a:cubicBezTo>
                <a:cubicBezTo>
                  <a:pt x="2938461" y="776012"/>
                  <a:pt x="2938461" y="781827"/>
                  <a:pt x="2949178" y="787642"/>
                </a:cubicBezTo>
                <a:cubicBezTo>
                  <a:pt x="2988467" y="819624"/>
                  <a:pt x="3081336" y="790550"/>
                  <a:pt x="3088480" y="842883"/>
                </a:cubicBezTo>
                <a:cubicBezTo>
                  <a:pt x="3095624" y="901033"/>
                  <a:pt x="3127771" y="956275"/>
                  <a:pt x="3109911" y="1017331"/>
                </a:cubicBezTo>
                <a:cubicBezTo>
                  <a:pt x="3095624" y="1063850"/>
                  <a:pt x="3077765" y="1113276"/>
                  <a:pt x="3077765" y="1162704"/>
                </a:cubicBezTo>
                <a:cubicBezTo>
                  <a:pt x="3077765" y="1215038"/>
                  <a:pt x="2956320" y="1287724"/>
                  <a:pt x="3117055" y="1319707"/>
                </a:cubicBezTo>
                <a:cubicBezTo>
                  <a:pt x="3124198" y="1319707"/>
                  <a:pt x="3106339" y="1409837"/>
                  <a:pt x="3099196" y="1459264"/>
                </a:cubicBezTo>
                <a:cubicBezTo>
                  <a:pt x="3092052" y="1499968"/>
                  <a:pt x="3059905" y="1549396"/>
                  <a:pt x="3124198" y="1578470"/>
                </a:cubicBezTo>
                <a:cubicBezTo>
                  <a:pt x="3163490" y="1593007"/>
                  <a:pt x="3234927" y="1523228"/>
                  <a:pt x="3242071" y="1462171"/>
                </a:cubicBezTo>
                <a:cubicBezTo>
                  <a:pt x="3249214" y="1406930"/>
                  <a:pt x="3256358" y="1351689"/>
                  <a:pt x="3242071" y="1299354"/>
                </a:cubicBezTo>
                <a:cubicBezTo>
                  <a:pt x="3224212" y="1235390"/>
                  <a:pt x="3252786" y="1200500"/>
                  <a:pt x="3317080" y="1183056"/>
                </a:cubicBezTo>
                <a:cubicBezTo>
                  <a:pt x="3384945" y="1162704"/>
                  <a:pt x="3420664" y="1124907"/>
                  <a:pt x="3452811" y="1072572"/>
                </a:cubicBezTo>
                <a:cubicBezTo>
                  <a:pt x="3531392" y="944644"/>
                  <a:pt x="3624261" y="822532"/>
                  <a:pt x="3670696" y="682973"/>
                </a:cubicBezTo>
                <a:cubicBezTo>
                  <a:pt x="3677840" y="656807"/>
                  <a:pt x="3692127" y="624825"/>
                  <a:pt x="3752849" y="613194"/>
                </a:cubicBezTo>
                <a:cubicBezTo>
                  <a:pt x="3659980" y="991164"/>
                  <a:pt x="3420664" y="1334243"/>
                  <a:pt x="3434952" y="1723843"/>
                </a:cubicBezTo>
                <a:cubicBezTo>
                  <a:pt x="3509961" y="1619174"/>
                  <a:pt x="3513533" y="1494154"/>
                  <a:pt x="3567111" y="1380763"/>
                </a:cubicBezTo>
                <a:cubicBezTo>
                  <a:pt x="3606402" y="1462171"/>
                  <a:pt x="3563540" y="1537765"/>
                  <a:pt x="3542109" y="1613360"/>
                </a:cubicBezTo>
                <a:cubicBezTo>
                  <a:pt x="3524249" y="1677323"/>
                  <a:pt x="3520677" y="1735472"/>
                  <a:pt x="3631405" y="1741287"/>
                </a:cubicBezTo>
                <a:cubicBezTo>
                  <a:pt x="3642121" y="1741287"/>
                  <a:pt x="3649265" y="1741287"/>
                  <a:pt x="3659980" y="1741287"/>
                </a:cubicBezTo>
                <a:cubicBezTo>
                  <a:pt x="3706414" y="1718028"/>
                  <a:pt x="3727846" y="1686046"/>
                  <a:pt x="3742133" y="1645341"/>
                </a:cubicBezTo>
                <a:cubicBezTo>
                  <a:pt x="3749277" y="1622082"/>
                  <a:pt x="3763564" y="1590100"/>
                  <a:pt x="3795712" y="1590100"/>
                </a:cubicBezTo>
                <a:cubicBezTo>
                  <a:pt x="3917155" y="1593007"/>
                  <a:pt x="3952874" y="1514506"/>
                  <a:pt x="3988593" y="1438912"/>
                </a:cubicBezTo>
                <a:cubicBezTo>
                  <a:pt x="4049315" y="1479616"/>
                  <a:pt x="4006452" y="1514506"/>
                  <a:pt x="4010024" y="1546488"/>
                </a:cubicBezTo>
                <a:cubicBezTo>
                  <a:pt x="4013596" y="1566840"/>
                  <a:pt x="4017167" y="1587192"/>
                  <a:pt x="4049315" y="1587192"/>
                </a:cubicBezTo>
                <a:cubicBezTo>
                  <a:pt x="4074317" y="1587192"/>
                  <a:pt x="4106465" y="1578470"/>
                  <a:pt x="4106465" y="1558118"/>
                </a:cubicBezTo>
                <a:cubicBezTo>
                  <a:pt x="4110036" y="1430190"/>
                  <a:pt x="4281487" y="1357503"/>
                  <a:pt x="4281487" y="1223760"/>
                </a:cubicBezTo>
                <a:cubicBezTo>
                  <a:pt x="4281487" y="1142351"/>
                  <a:pt x="4377927" y="1264465"/>
                  <a:pt x="4417219" y="1197593"/>
                </a:cubicBezTo>
                <a:cubicBezTo>
                  <a:pt x="4427935" y="1183056"/>
                  <a:pt x="4442220" y="1238297"/>
                  <a:pt x="4438649" y="1261557"/>
                </a:cubicBezTo>
                <a:cubicBezTo>
                  <a:pt x="4435078" y="1284817"/>
                  <a:pt x="4410074" y="1305169"/>
                  <a:pt x="4427935" y="1334243"/>
                </a:cubicBezTo>
                <a:cubicBezTo>
                  <a:pt x="4492228" y="1348781"/>
                  <a:pt x="4517230" y="1310983"/>
                  <a:pt x="4535090" y="1276094"/>
                </a:cubicBezTo>
                <a:cubicBezTo>
                  <a:pt x="4577952" y="1200500"/>
                  <a:pt x="4627958" y="1124907"/>
                  <a:pt x="4642246" y="1040590"/>
                </a:cubicBezTo>
                <a:cubicBezTo>
                  <a:pt x="4645817" y="1011516"/>
                  <a:pt x="4663677" y="994071"/>
                  <a:pt x="4699396" y="996979"/>
                </a:cubicBezTo>
                <a:cubicBezTo>
                  <a:pt x="4745832" y="1002793"/>
                  <a:pt x="4731544" y="1031868"/>
                  <a:pt x="4727971" y="1055128"/>
                </a:cubicBezTo>
                <a:cubicBezTo>
                  <a:pt x="4724399" y="1069665"/>
                  <a:pt x="4713683" y="1084202"/>
                  <a:pt x="4738688" y="1098740"/>
                </a:cubicBezTo>
                <a:cubicBezTo>
                  <a:pt x="4992291" y="758568"/>
                  <a:pt x="4978002" y="578305"/>
                  <a:pt x="5185172" y="197429"/>
                </a:cubicBezTo>
                <a:cubicBezTo>
                  <a:pt x="5224462" y="281744"/>
                  <a:pt x="5195887" y="342801"/>
                  <a:pt x="5188744" y="400950"/>
                </a:cubicBezTo>
                <a:cubicBezTo>
                  <a:pt x="5170883" y="546323"/>
                  <a:pt x="5138736" y="456192"/>
                  <a:pt x="5117306" y="601565"/>
                </a:cubicBezTo>
                <a:cubicBezTo>
                  <a:pt x="5106590" y="671344"/>
                  <a:pt x="5070871" y="735308"/>
                  <a:pt x="5128021" y="813809"/>
                </a:cubicBezTo>
                <a:cubicBezTo>
                  <a:pt x="5167312" y="866143"/>
                  <a:pt x="5124450" y="950459"/>
                  <a:pt x="5092302" y="1014423"/>
                </a:cubicBezTo>
                <a:cubicBezTo>
                  <a:pt x="5063727" y="1066758"/>
                  <a:pt x="5056585" y="1119092"/>
                  <a:pt x="5092302" y="1188871"/>
                </a:cubicBezTo>
                <a:cubicBezTo>
                  <a:pt x="5113734" y="1124907"/>
                  <a:pt x="5131592" y="1075480"/>
                  <a:pt x="5145880" y="1026053"/>
                </a:cubicBezTo>
                <a:cubicBezTo>
                  <a:pt x="5156596" y="985349"/>
                  <a:pt x="5181600" y="962089"/>
                  <a:pt x="5235177" y="964997"/>
                </a:cubicBezTo>
                <a:cubicBezTo>
                  <a:pt x="5263752" y="964997"/>
                  <a:pt x="5303044" y="956275"/>
                  <a:pt x="5317331" y="985349"/>
                </a:cubicBezTo>
                <a:cubicBezTo>
                  <a:pt x="5331618" y="1008608"/>
                  <a:pt x="5317331" y="1040590"/>
                  <a:pt x="5292327" y="1052221"/>
                </a:cubicBezTo>
                <a:cubicBezTo>
                  <a:pt x="5245894" y="1066758"/>
                  <a:pt x="5203031" y="1081295"/>
                  <a:pt x="5199458" y="1130722"/>
                </a:cubicBezTo>
                <a:cubicBezTo>
                  <a:pt x="5192315" y="1197593"/>
                  <a:pt x="5220889" y="1159796"/>
                  <a:pt x="5256608" y="1148166"/>
                </a:cubicBezTo>
                <a:cubicBezTo>
                  <a:pt x="5295899" y="1136536"/>
                  <a:pt x="5306616" y="1171426"/>
                  <a:pt x="5299471" y="1194686"/>
                </a:cubicBezTo>
                <a:cubicBezTo>
                  <a:pt x="5267324" y="1281909"/>
                  <a:pt x="5324474" y="1372040"/>
                  <a:pt x="5278039" y="1462171"/>
                </a:cubicBezTo>
                <a:cubicBezTo>
                  <a:pt x="5392339" y="1438912"/>
                  <a:pt x="5442347" y="1389485"/>
                  <a:pt x="5460205" y="1284817"/>
                </a:cubicBezTo>
                <a:cubicBezTo>
                  <a:pt x="5463777" y="1247020"/>
                  <a:pt x="5456634" y="1206315"/>
                  <a:pt x="5488780" y="1171426"/>
                </a:cubicBezTo>
                <a:cubicBezTo>
                  <a:pt x="5502175" y="1156162"/>
                  <a:pt x="5517579" y="1140898"/>
                  <a:pt x="5539513" y="1140353"/>
                </a:cubicBezTo>
                <a:lnTo>
                  <a:pt x="5552720" y="1143022"/>
                </a:lnTo>
                <a:lnTo>
                  <a:pt x="5574208" y="1115811"/>
                </a:lnTo>
                <a:cubicBezTo>
                  <a:pt x="5609034" y="1085646"/>
                  <a:pt x="5659040" y="1068202"/>
                  <a:pt x="5734050" y="1075470"/>
                </a:cubicBezTo>
                <a:cubicBezTo>
                  <a:pt x="5776912" y="1078377"/>
                  <a:pt x="5809058" y="1055118"/>
                  <a:pt x="5798343" y="1020228"/>
                </a:cubicBezTo>
                <a:cubicBezTo>
                  <a:pt x="5776912" y="953357"/>
                  <a:pt x="5837634" y="921375"/>
                  <a:pt x="5884068" y="883578"/>
                </a:cubicBezTo>
                <a:cubicBezTo>
                  <a:pt x="5966221" y="816706"/>
                  <a:pt x="6051947" y="752742"/>
                  <a:pt x="6066234" y="645166"/>
                </a:cubicBezTo>
                <a:cubicBezTo>
                  <a:pt x="6130528" y="665519"/>
                  <a:pt x="6123384" y="700408"/>
                  <a:pt x="6109096" y="732391"/>
                </a:cubicBezTo>
                <a:cubicBezTo>
                  <a:pt x="6073377" y="816706"/>
                  <a:pt x="6034087" y="901023"/>
                  <a:pt x="5998368" y="985338"/>
                </a:cubicBezTo>
                <a:cubicBezTo>
                  <a:pt x="5976937" y="1040581"/>
                  <a:pt x="5944790" y="1095822"/>
                  <a:pt x="5969793" y="1168509"/>
                </a:cubicBezTo>
                <a:cubicBezTo>
                  <a:pt x="6098380" y="1104545"/>
                  <a:pt x="6123384" y="996969"/>
                  <a:pt x="6162674" y="909745"/>
                </a:cubicBezTo>
                <a:cubicBezTo>
                  <a:pt x="6212681" y="802169"/>
                  <a:pt x="6305549" y="738205"/>
                  <a:pt x="6412705" y="659704"/>
                </a:cubicBezTo>
                <a:cubicBezTo>
                  <a:pt x="6441280" y="738205"/>
                  <a:pt x="6362699" y="787632"/>
                  <a:pt x="6366271" y="851596"/>
                </a:cubicBezTo>
                <a:cubicBezTo>
                  <a:pt x="6376987" y="854503"/>
                  <a:pt x="6398418" y="860319"/>
                  <a:pt x="6398418" y="860319"/>
                </a:cubicBezTo>
                <a:cubicBezTo>
                  <a:pt x="6455568" y="755650"/>
                  <a:pt x="6562724" y="709131"/>
                  <a:pt x="6694884" y="691686"/>
                </a:cubicBezTo>
                <a:cubicBezTo>
                  <a:pt x="6762750" y="685871"/>
                  <a:pt x="6784181" y="648074"/>
                  <a:pt x="6816327" y="610277"/>
                </a:cubicBezTo>
                <a:cubicBezTo>
                  <a:pt x="6927056" y="482349"/>
                  <a:pt x="7027068" y="345699"/>
                  <a:pt x="7177087" y="238123"/>
                </a:cubicBezTo>
                <a:cubicBezTo>
                  <a:pt x="7159228" y="363144"/>
                  <a:pt x="7059215" y="461997"/>
                  <a:pt x="7016353" y="592833"/>
                </a:cubicBezTo>
                <a:cubicBezTo>
                  <a:pt x="7180659" y="488164"/>
                  <a:pt x="7266384" y="351513"/>
                  <a:pt x="7366396" y="226493"/>
                </a:cubicBezTo>
                <a:cubicBezTo>
                  <a:pt x="7412830" y="168344"/>
                  <a:pt x="7469981" y="116010"/>
                  <a:pt x="7494984" y="49138"/>
                </a:cubicBezTo>
                <a:cubicBezTo>
                  <a:pt x="7500342" y="31693"/>
                  <a:pt x="7511727" y="4436"/>
                  <a:pt x="7538181" y="484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Steps to Make One</a:t>
            </a:r>
          </a:p>
        </p:txBody>
      </p:sp>
      <p:graphicFrame>
        <p:nvGraphicFramePr>
          <p:cNvPr id="7" name="Rectangle 2">
            <a:extLst>
              <a:ext uri="{FF2B5EF4-FFF2-40B4-BE49-F238E27FC236}">
                <a16:creationId xmlns:a16="http://schemas.microsoft.com/office/drawing/2014/main" id="{368C55F5-4071-3A5F-B812-70A5E76174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5909828"/>
              </p:ext>
            </p:extLst>
          </p:nvPr>
        </p:nvGraphicFramePr>
        <p:xfrm>
          <a:off x="105103" y="2001902"/>
          <a:ext cx="8891751" cy="4160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E130B-79C9-B6B3-F6DB-9CA984CD3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Where to Keep It?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E579F56-B823-B551-6D6A-611B47C4AC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2194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ood human figure">
            <a:extLst>
              <a:ext uri="{FF2B5EF4-FFF2-40B4-BE49-F238E27FC236}">
                <a16:creationId xmlns:a16="http://schemas.microsoft.com/office/drawing/2014/main" id="{1C2541B3-88B1-7B53-0DF4-A77094110E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7" r="55539" b="-2"/>
          <a:stretch>
            <a:fillRect/>
          </a:stretch>
        </p:blipFill>
        <p:spPr>
          <a:xfrm>
            <a:off x="20" y="-2"/>
            <a:ext cx="4057627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7647" y="-1"/>
            <a:ext cx="508635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038ED5-3F57-E91C-C3E2-87C49B5AB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487" y="405685"/>
            <a:ext cx="4098726" cy="1559301"/>
          </a:xfrm>
        </p:spPr>
        <p:txBody>
          <a:bodyPr>
            <a:normAutofit/>
          </a:bodyPr>
          <a:lstStyle/>
          <a:p>
            <a:r>
              <a:rPr lang="en-IN" sz="3600" b="1" dirty="0"/>
              <a:t>Can You Change It?</a:t>
            </a:r>
            <a:br>
              <a:rPr lang="en-IN" sz="3600" b="1" dirty="0"/>
            </a:br>
            <a:endParaRPr lang="en-US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04101-02D3-1F00-A309-16249EC87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487" y="2743200"/>
            <a:ext cx="3935505" cy="3496878"/>
          </a:xfrm>
        </p:spPr>
        <p:txBody>
          <a:bodyPr anchor="ctr">
            <a:normAutofit/>
          </a:bodyPr>
          <a:lstStyle/>
          <a:p>
            <a:r>
              <a:rPr lang="en-IN" sz="2400" dirty="0"/>
              <a:t>✔ Yes, anytime</a:t>
            </a:r>
            <a:br>
              <a:rPr lang="en-IN" sz="2400" dirty="0"/>
            </a:br>
            <a:r>
              <a:rPr lang="en-IN" sz="2400" dirty="0"/>
              <a:t>✔ Just rewrite and sign again</a:t>
            </a:r>
          </a:p>
          <a:p>
            <a:pPr marL="0" indent="0">
              <a:buNone/>
            </a:pPr>
            <a:r>
              <a:rPr lang="en-IN" sz="2400" dirty="0"/>
              <a:t>👉 </a:t>
            </a:r>
            <a:r>
              <a:rPr lang="en-IN" sz="2400" dirty="0">
                <a:solidFill>
                  <a:srgbClr val="C00000"/>
                </a:solidFill>
              </a:rPr>
              <a:t>Latest version is valid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039572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Final Message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9A444F5-E818-0E3E-02C5-B5DC18D547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184690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8EC2D2-82C9-413D-E032-2A4E4A974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321" y="640080"/>
            <a:ext cx="4688333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700"/>
              <a:t>Thank you</a:t>
            </a:r>
            <a:br>
              <a:rPr lang="en-US" sz="4700"/>
            </a:br>
            <a:endParaRPr lang="en-US" sz="4700"/>
          </a:p>
        </p:txBody>
      </p:sp>
      <p:pic>
        <p:nvPicPr>
          <p:cNvPr id="19" name="Picture 18" descr="Bright modern kitchen">
            <a:extLst>
              <a:ext uri="{FF2B5EF4-FFF2-40B4-BE49-F238E27FC236}">
                <a16:creationId xmlns:a16="http://schemas.microsoft.com/office/drawing/2014/main" id="{F02B8A0D-626F-C698-7A79-C5DF95E733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959" r="25043" b="-1"/>
          <a:stretch>
            <a:fillRect/>
          </a:stretch>
        </p:blipFill>
        <p:spPr>
          <a:xfrm>
            <a:off x="20" y="10"/>
            <a:ext cx="3492988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646" y="4409267"/>
            <a:ext cx="3182692" cy="18288"/>
          </a:xfrm>
          <a:custGeom>
            <a:avLst/>
            <a:gdLst>
              <a:gd name="csX0" fmla="*/ 0 w 3182692"/>
              <a:gd name="csY0" fmla="*/ 0 h 18288"/>
              <a:gd name="csX1" fmla="*/ 604711 w 3182692"/>
              <a:gd name="csY1" fmla="*/ 0 h 18288"/>
              <a:gd name="csX2" fmla="*/ 1241250 w 3182692"/>
              <a:gd name="csY2" fmla="*/ 0 h 18288"/>
              <a:gd name="csX3" fmla="*/ 1909615 w 3182692"/>
              <a:gd name="csY3" fmla="*/ 0 h 18288"/>
              <a:gd name="csX4" fmla="*/ 2577981 w 3182692"/>
              <a:gd name="csY4" fmla="*/ 0 h 18288"/>
              <a:gd name="csX5" fmla="*/ 3182692 w 3182692"/>
              <a:gd name="csY5" fmla="*/ 0 h 18288"/>
              <a:gd name="csX6" fmla="*/ 3182692 w 3182692"/>
              <a:gd name="csY6" fmla="*/ 18288 h 18288"/>
              <a:gd name="csX7" fmla="*/ 2482500 w 3182692"/>
              <a:gd name="csY7" fmla="*/ 18288 h 18288"/>
              <a:gd name="csX8" fmla="*/ 1782308 w 3182692"/>
              <a:gd name="csY8" fmla="*/ 18288 h 18288"/>
              <a:gd name="csX9" fmla="*/ 1145769 w 3182692"/>
              <a:gd name="csY9" fmla="*/ 18288 h 18288"/>
              <a:gd name="csX10" fmla="*/ 0 w 3182692"/>
              <a:gd name="csY10" fmla="*/ 18288 h 18288"/>
              <a:gd name="csX11" fmla="*/ 0 w 3182692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983" y="8157"/>
                  <a:pt x="3182279" y="12125"/>
                  <a:pt x="3182692" y="18288"/>
                </a:cubicBezTo>
                <a:cubicBezTo>
                  <a:pt x="2998421" y="21742"/>
                  <a:pt x="2675038" y="19014"/>
                  <a:pt x="2482500" y="18288"/>
                </a:cubicBezTo>
                <a:cubicBezTo>
                  <a:pt x="2289962" y="17562"/>
                  <a:pt x="1930644" y="6834"/>
                  <a:pt x="1782308" y="18288"/>
                </a:cubicBezTo>
                <a:cubicBezTo>
                  <a:pt x="1633972" y="29742"/>
                  <a:pt x="1287388" y="-1992"/>
                  <a:pt x="1145769" y="18288"/>
                </a:cubicBezTo>
                <a:cubicBezTo>
                  <a:pt x="1004150" y="38568"/>
                  <a:pt x="256377" y="-37438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2428" y="4493"/>
                  <a:pt x="3183076" y="9472"/>
                  <a:pt x="3182692" y="18288"/>
                </a:cubicBezTo>
                <a:cubicBezTo>
                  <a:pt x="3039109" y="-12701"/>
                  <a:pt x="2823860" y="13848"/>
                  <a:pt x="2546154" y="18288"/>
                </a:cubicBezTo>
                <a:cubicBezTo>
                  <a:pt x="2268448" y="22728"/>
                  <a:pt x="2098674" y="5291"/>
                  <a:pt x="1845961" y="18288"/>
                </a:cubicBezTo>
                <a:cubicBezTo>
                  <a:pt x="1593248" y="31285"/>
                  <a:pt x="1456743" y="27560"/>
                  <a:pt x="1304904" y="18288"/>
                </a:cubicBezTo>
                <a:cubicBezTo>
                  <a:pt x="1153065" y="9016"/>
                  <a:pt x="947204" y="11126"/>
                  <a:pt x="668365" y="18288"/>
                </a:cubicBezTo>
                <a:cubicBezTo>
                  <a:pt x="389526" y="25450"/>
                  <a:pt x="288244" y="-4628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4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A06CD6-90CA-4C45-856C-6771339E1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507"/>
            <a:ext cx="2620771" cy="49309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n-US" b="1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Why This Topic Matters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021601D-2758-4B15-A31C-FDA184C51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2022" y="963507"/>
            <a:ext cx="4688205" cy="2304627"/>
          </a:xfrm>
        </p:spPr>
        <p:txBody>
          <a:bodyPr vert="horz" lIns="91440" tIns="45720" rIns="91440" bIns="45720" rtlCol="0" anchor="b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We plan for life events but not medical care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Families may not know your wishes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Can cause confusion and stress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ED1691-9081-4D10-0C44-5D39730F7FB9}"/>
              </a:ext>
            </a:extLst>
          </p:cNvPr>
          <p:cNvSpPr txBox="1"/>
          <p:nvPr/>
        </p:nvSpPr>
        <p:spPr>
          <a:xfrm>
            <a:off x="3732022" y="3589866"/>
            <a:ext cx="4688205" cy="2304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C00000"/>
                </a:solidFill>
              </a:rPr>
              <a:t>👉 This can cause confusion and stress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CA06CD6-90CA-4C45-856C-6771339E1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507"/>
            <a:ext cx="2620771" cy="49309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n-US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What is Advance Care Planning?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21601D-2758-4B15-A31C-FDA184C51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2022" y="963507"/>
            <a:ext cx="4688205" cy="2304627"/>
          </a:xfrm>
        </p:spPr>
        <p:txBody>
          <a:bodyPr vert="horz" lIns="91440" tIns="45720" rIns="91440" bIns="45720" rtlCol="0" anchor="b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Planning future medical care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Discuss with family and doctor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Ensures your wishes are respected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9F3E16-8D4E-C36E-ADF4-4DF33C3FCD83}"/>
              </a:ext>
            </a:extLst>
          </p:cNvPr>
          <p:cNvSpPr txBox="1"/>
          <p:nvPr/>
        </p:nvSpPr>
        <p:spPr>
          <a:xfrm>
            <a:off x="3732022" y="3589866"/>
            <a:ext cx="4688205" cy="2304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C00000"/>
                </a:solidFill>
              </a:rPr>
              <a:t>👉 Helps ensure your wishes are respected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EC3719-E5A9-25C0-9381-96072B22A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2DDDA4-F5D4-AC0C-2994-5E32EEB32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2A527C-4B8D-4642-BD27-20A38272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507"/>
            <a:ext cx="2620771" cy="49309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n-IN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What is an Advance Medical Directive?</a:t>
            </a:r>
            <a:endParaRPr lang="en-US" kern="12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F5DDE92-63C7-89CD-897C-4BE54351C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063B4-CA54-9A42-0419-BC9471255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7145" y="2115820"/>
            <a:ext cx="4688205" cy="230462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A </a:t>
            </a:r>
            <a:r>
              <a:rPr lang="en-US" altLang="en-US" sz="2000" b="1" dirty="0">
                <a:latin typeface="Arial" panose="020B0604020202020204" pitchFamily="34" charset="0"/>
              </a:rPr>
              <a:t>legal document (Living Will)</a:t>
            </a:r>
            <a:r>
              <a:rPr lang="en-US" altLang="en-US" sz="2000" dirty="0">
                <a:latin typeface="Arial" panose="020B0604020202020204" pitchFamily="34" charset="0"/>
              </a:rPr>
              <a:t>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You write your future medical wishes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You can: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Accept or refuse treatments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Choose someone to decide for you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C3B816-0724-1A09-8BE8-125A80EC322A}"/>
              </a:ext>
            </a:extLst>
          </p:cNvPr>
          <p:cNvSpPr txBox="1"/>
          <p:nvPr/>
        </p:nvSpPr>
        <p:spPr>
          <a:xfrm>
            <a:off x="3732022" y="3589866"/>
            <a:ext cx="4688205" cy="2304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773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CA06CD6-90CA-4C45-856C-6771339E1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507"/>
            <a:ext cx="2620771" cy="49309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n-US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Who Can Make It?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21601D-2758-4B15-A31C-FDA184C51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2022" y="963507"/>
            <a:ext cx="4688205" cy="2304627"/>
          </a:xfrm>
        </p:spPr>
        <p:txBody>
          <a:bodyPr vert="horz" lIns="91440" tIns="45720" rIns="91440" bIns="45720" rtlCol="0" anchor="b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Anyone above 18 years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Must be mentally capable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Not only for sick people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38AD43-887F-748A-CE6B-690A81E1D157}"/>
              </a:ext>
            </a:extLst>
          </p:cNvPr>
          <p:cNvSpPr txBox="1"/>
          <p:nvPr/>
        </p:nvSpPr>
        <p:spPr>
          <a:xfrm>
            <a:off x="3732022" y="3589866"/>
            <a:ext cx="4688205" cy="2304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C00000"/>
                </a:solidFill>
              </a:rPr>
              <a:t>👉 You don’t have to be sick to make it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133778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13312"/>
            <a:ext cx="3028950" cy="5431376"/>
          </a:xfrm>
        </p:spPr>
        <p:txBody>
          <a:bodyPr>
            <a:normAutofit/>
          </a:bodyPr>
          <a:lstStyle/>
          <a:p>
            <a:r>
              <a:rPr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When is it Useful?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713313"/>
            <a:ext cx="5318233" cy="5431376"/>
          </a:xfrm>
        </p:spPr>
        <p:txBody>
          <a:bodyPr anchor="ctr">
            <a:normAutofit/>
          </a:bodyPr>
          <a:lstStyle/>
          <a:p>
            <a:r>
              <a:rPr lang="en-IN" sz="2000" dirty="0"/>
              <a:t>Serious illness (cancer, organ failure) </a:t>
            </a:r>
          </a:p>
          <a:p>
            <a:r>
              <a:rPr lang="en-IN" sz="2000" dirty="0"/>
              <a:t>Conditions affecting thinking (Alzheimer’s, coma) </a:t>
            </a:r>
          </a:p>
          <a:p>
            <a:r>
              <a:rPr lang="en-IN" sz="2000" dirty="0"/>
              <a:t>Emergency situations </a:t>
            </a:r>
          </a:p>
          <a:p>
            <a:pPr marL="0" indent="0">
              <a:buNone/>
            </a:pPr>
            <a:r>
              <a:rPr lang="en-IN" sz="2000" dirty="0">
                <a:solidFill>
                  <a:srgbClr val="C00000"/>
                </a:solidFill>
              </a:rPr>
              <a:t>👉 When you cannot speak for yourself</a:t>
            </a:r>
          </a:p>
          <a:p>
            <a:endParaRPr lang="en-IN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133778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13312"/>
            <a:ext cx="3028950" cy="5431376"/>
          </a:xfrm>
        </p:spPr>
        <p:txBody>
          <a:bodyPr>
            <a:normAutofit/>
          </a:bodyPr>
          <a:lstStyle/>
          <a:p>
            <a:r>
              <a:rPr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What Can You Decide?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9" y="713313"/>
            <a:ext cx="3943351" cy="5431376"/>
          </a:xfrm>
        </p:spPr>
        <p:txBody>
          <a:bodyPr anchor="ctr">
            <a:normAutofit/>
          </a:bodyPr>
          <a:lstStyle/>
          <a:p>
            <a:r>
              <a:rPr lang="en-IN" sz="2000" dirty="0"/>
              <a:t>Ventilator, CPR, feeding tube</a:t>
            </a:r>
          </a:p>
          <a:p>
            <a:r>
              <a:rPr lang="en-IN" sz="2000" dirty="0"/>
              <a:t>Dialysis, surgery, chemotherapy</a:t>
            </a:r>
          </a:p>
          <a:p>
            <a:r>
              <a:rPr lang="en-IN" sz="2000" dirty="0"/>
              <a:t>Full care or comfort care</a:t>
            </a:r>
          </a:p>
          <a:p>
            <a:pPr marL="0" indent="0">
              <a:buNone/>
            </a:pPr>
            <a:r>
              <a:rPr lang="en-IN" sz="2000" dirty="0">
                <a:solidFill>
                  <a:srgbClr val="C00000"/>
                </a:solidFill>
              </a:rPr>
              <a:t>👉 You can choose full treatment, limited treatment, or comfort care</a:t>
            </a:r>
          </a:p>
          <a:p>
            <a:endParaRPr lang="en-IN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133778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E55C22-41FF-52BD-154D-96F9FEF40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13312"/>
            <a:ext cx="3028950" cy="5431376"/>
          </a:xfrm>
        </p:spPr>
        <p:txBody>
          <a:bodyPr>
            <a:normAutofit/>
          </a:bodyPr>
          <a:lstStyle/>
          <a:p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What You CAN Ask For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AB889-14BD-8B68-AD3F-22CE15F1B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9" y="713313"/>
            <a:ext cx="3943351" cy="5431376"/>
          </a:xfrm>
        </p:spPr>
        <p:txBody>
          <a:bodyPr anchor="ctr">
            <a:normAutofit/>
          </a:bodyPr>
          <a:lstStyle/>
          <a:p>
            <a:r>
              <a:rPr lang="en-IN" sz="1700" dirty="0"/>
              <a:t>Pain relief </a:t>
            </a:r>
          </a:p>
          <a:p>
            <a:r>
              <a:rPr lang="en-IN" sz="1700" dirty="0"/>
              <a:t>Comfort care </a:t>
            </a:r>
          </a:p>
          <a:p>
            <a:r>
              <a:rPr lang="en-IN" sz="1700" dirty="0"/>
              <a:t>Symptom control </a:t>
            </a:r>
          </a:p>
          <a:p>
            <a:r>
              <a:rPr lang="en-IN" sz="1700" dirty="0"/>
              <a:t>Dignified care at end of life </a:t>
            </a:r>
          </a:p>
          <a:p>
            <a:pPr marL="0" indent="0">
              <a:buNone/>
            </a:pPr>
            <a:r>
              <a:rPr lang="en-IN" sz="1700" dirty="0">
                <a:solidFill>
                  <a:srgbClr val="C00000"/>
                </a:solidFill>
              </a:rPr>
              <a:t>👉 Focus on quality of life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855802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133778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A793AA-E859-9A70-3543-01B9FCEB9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13312"/>
            <a:ext cx="3028950" cy="5431376"/>
          </a:xfrm>
        </p:spPr>
        <p:txBody>
          <a:bodyPr>
            <a:normAutofit/>
          </a:bodyPr>
          <a:lstStyle/>
          <a:p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Choosing the Right Decision Maker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590DB-4BB2-F225-A7DB-CB3FD6C89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9" y="713313"/>
            <a:ext cx="3943351" cy="5431376"/>
          </a:xfrm>
        </p:spPr>
        <p:txBody>
          <a:bodyPr anchor="ctr">
            <a:normAutofit/>
          </a:bodyPr>
          <a:lstStyle/>
          <a:p>
            <a:r>
              <a:rPr lang="en-IN" sz="2000" dirty="0"/>
              <a:t>Choose someone who:</a:t>
            </a:r>
          </a:p>
          <a:p>
            <a:r>
              <a:rPr lang="en-IN" sz="2000" dirty="0"/>
              <a:t>Knows you well </a:t>
            </a:r>
          </a:p>
          <a:p>
            <a:r>
              <a:rPr lang="en-IN" sz="2000" dirty="0"/>
              <a:t>Understands your wishes </a:t>
            </a:r>
          </a:p>
          <a:p>
            <a:r>
              <a:rPr lang="en-IN" sz="2000" dirty="0"/>
              <a:t>Can stay calm in emergencies </a:t>
            </a:r>
          </a:p>
          <a:p>
            <a:r>
              <a:rPr lang="en-IN" sz="2000" dirty="0"/>
              <a:t>Is available when needed </a:t>
            </a:r>
          </a:p>
          <a:p>
            <a:pPr marL="0" indent="0">
              <a:buNone/>
            </a:pPr>
            <a:r>
              <a:rPr lang="en-IN" sz="2000" dirty="0"/>
              <a:t>👉 </a:t>
            </a:r>
            <a:r>
              <a:rPr lang="en-IN" sz="2000" dirty="0">
                <a:solidFill>
                  <a:srgbClr val="C00000"/>
                </a:solidFill>
              </a:rPr>
              <a:t>Always choose a backup person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507434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520</Words>
  <Application>Microsoft Office PowerPoint</Application>
  <PresentationFormat>On-screen Show (4:3)</PresentationFormat>
  <Paragraphs>111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Advance Care Planning &amp; Advance Medical Directives</vt:lpstr>
      <vt:lpstr>Why This Topic Matters</vt:lpstr>
      <vt:lpstr>What is Advance Care Planning?</vt:lpstr>
      <vt:lpstr>What is an Advance Medical Directive?</vt:lpstr>
      <vt:lpstr>Who Can Make It?</vt:lpstr>
      <vt:lpstr>When is it Useful?</vt:lpstr>
      <vt:lpstr>What Can You Decide?</vt:lpstr>
      <vt:lpstr>What You CAN Ask For </vt:lpstr>
      <vt:lpstr>Choosing the Right Decision Maker </vt:lpstr>
      <vt:lpstr>Advantages</vt:lpstr>
      <vt:lpstr>Disadvantages of Not Having One</vt:lpstr>
      <vt:lpstr>How Your Life Changes (If You Make One) </vt:lpstr>
      <vt:lpstr>How Your Life May Be (If You Don’t) </vt:lpstr>
      <vt:lpstr>Do You Need a Lawyer? </vt:lpstr>
      <vt:lpstr>Steps to Make One</vt:lpstr>
      <vt:lpstr>Where to Keep It?</vt:lpstr>
      <vt:lpstr>Can You Change It? </vt:lpstr>
      <vt:lpstr>Final Message</vt:lpstr>
      <vt:lpstr>Thank you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Dr T Rajanikanth</dc:creator>
  <cp:keywords/>
  <dc:description>generated using python-pptx</dc:description>
  <cp:lastModifiedBy>Rajanikanth Reddy</cp:lastModifiedBy>
  <cp:revision>2</cp:revision>
  <dcterms:created xsi:type="dcterms:W3CDTF">2013-01-27T09:14:16Z</dcterms:created>
  <dcterms:modified xsi:type="dcterms:W3CDTF">2026-03-30T11:27:51Z</dcterms:modified>
  <cp:category/>
</cp:coreProperties>
</file>